
<file path=[Content_Types].xml><?xml version="1.0" encoding="utf-8"?>
<Types xmlns="http://schemas.openxmlformats.org/package/2006/content-types"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docProps/app.xml" ContentType="application/vnd.openxmlformats-officedocument.extended-properties+xml"/>
  <Override PartName="/docProps/core.xml" ContentType="application/vnd.openxmlformats-package.core-properties+xml"/>
  <Override PartName="/ppt/theme/theme1.xml" ContentType="application/vnd.openxmlformats-officedocument.them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s/slide1.xml" ContentType="application/vnd.openxmlformats-officedocument.presentationml.slide+xml"/>
  <Default Extension="png" ContentType="image/png"/>
  <Default Extension="jpg" ContentType="image/jpg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docProps/custom.xml" ContentType="application/vnd.openxmlformats-officedocument.custom-properties+xml"/>
</Types>
</file>

<file path=_rels/.rels><?xml version="1.0" encoding="UTF-8" standalone="yes"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officeDocument/2006/relationships/extended-properties" Target="docProps/app.xml"/><Relationship Id="rId3" Type="http://schemas.openxmlformats.org/package/2006/relationships/metadata/core-properties" Target="docProps/core.xml"/><Relationship Id="rId4" Type="http://schemas.openxmlformats.org/officeDocument/2006/relationships/custom-properties" Target="docProps/custom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</p:sldIdLst>
  <p:sldSz cx="11531600" cy="6489700"/>
  <p:notesSz cx="11531600" cy="6489700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78" d="100"/>
          <a:sy n="78" d="100"/>
        </p:scale>
        <p:origin x="-1536" y="-84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8028800" cy="78028800"/>
</p:viewPr>
</file>

<file path=ppt/_rels/presentation.xml.rels><?xml version="1.0" encoding="UTF-8" standalone="yes"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theme" Target="theme/theme1.xml"/><Relationship Id="rId3" Type="http://schemas.openxmlformats.org/officeDocument/2006/relationships/viewProps" Target="viewProps.xml"/><Relationship Id="rId4" Type="http://schemas.openxmlformats.org/officeDocument/2006/relationships/presProps" Target="presProps.xml"/><Relationship Id="rId5" Type="http://schemas.openxmlformats.org/officeDocument/2006/relationships/tableStyles" Target="tableStyles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9" Type="http://schemas.openxmlformats.org/officeDocument/2006/relationships/slide" Target="slides/slide4.xml"/><Relationship Id="rId10" Type="http://schemas.openxmlformats.org/officeDocument/2006/relationships/slide" Target="slides/slide5.xml"/><Relationship Id="rId11" Type="http://schemas.openxmlformats.org/officeDocument/2006/relationships/slide" Target="slides/slide6.xml"/><Relationship Id="rId12" Type="http://schemas.openxmlformats.org/officeDocument/2006/relationships/slide" Target="slides/slide7.xml"/><Relationship Id="rId13" Type="http://schemas.openxmlformats.org/officeDocument/2006/relationships/slide" Target="slides/slide8.xml"/><Relationship Id="rId14" Type="http://schemas.openxmlformats.org/officeDocument/2006/relationships/slide" Target="slides/slide9.xml"/><Relationship Id="rId15" Type="http://schemas.openxmlformats.org/officeDocument/2006/relationships/slide" Target="slides/slide10.xml"/><Relationship Id="rId16" Type="http://schemas.openxmlformats.org/officeDocument/2006/relationships/slide" Target="slides/slide11.xml"/><Relationship Id="rId17" Type="http://schemas.openxmlformats.org/officeDocument/2006/relationships/slide" Target="slides/slide12.xml"/><Relationship Id="rId18" Type="http://schemas.openxmlformats.org/officeDocument/2006/relationships/slide" Target="slides/slide13.xml"/><Relationship Id="rId19" Type="http://schemas.openxmlformats.org/officeDocument/2006/relationships/slide" Target="slides/slide14.xml"/><Relationship Id="rId20" Type="http://schemas.openxmlformats.org/officeDocument/2006/relationships/slide" Target="slides/slide15.xml"/><Relationship Id="rId21" Type="http://schemas.openxmlformats.org/officeDocument/2006/relationships/slide" Target="slides/slide16.xml"/><Relationship Id="rId22" Type="http://schemas.openxmlformats.org/officeDocument/2006/relationships/slide" Target="slides/slide17.xml"/><Relationship Id="rId23" Type="http://schemas.openxmlformats.org/officeDocument/2006/relationships/slide" Target="slides/slide18.xml"/><Relationship Id="rId24" Type="http://schemas.openxmlformats.org/officeDocument/2006/relationships/slide" Target="slides/slide19.xml"/><Relationship Id="rId25" Type="http://schemas.openxmlformats.org/officeDocument/2006/relationships/slide" Target="slides/slide20.xml"/><Relationship Id="rId26" Type="http://schemas.openxmlformats.org/officeDocument/2006/relationships/slide" Target="slides/slide21.xml"/><Relationship Id="rId27" Type="http://schemas.openxmlformats.org/officeDocument/2006/relationships/slide" Target="slides/slide22.xml"/><Relationship Id="rId28" Type="http://schemas.openxmlformats.org/officeDocument/2006/relationships/slide" Target="slides/slide23.xml"/><Relationship Id="rId29" Type="http://schemas.openxmlformats.org/officeDocument/2006/relationships/slide" Target="slides/slide24.xml"/><Relationship Id="rId30" Type="http://schemas.openxmlformats.org/officeDocument/2006/relationships/slide" Target="slides/slide25.xml"/><Relationship Id="rId31" Type="http://schemas.openxmlformats.org/officeDocument/2006/relationships/slide" Target="slides/slide26.xml"/><Relationship Id="rId32" Type="http://schemas.openxmlformats.org/officeDocument/2006/relationships/slide" Target="slides/slide27.xml"/></Relationships>

</file>

<file path=ppt/media/image1.png>
</file>

<file path=ppt/media/image10.png>
</file>

<file path=ppt/media/image11.png>
</file>

<file path=ppt/media/image12.jpg>
</file>

<file path=ppt/media/image13.jpg>
</file>

<file path=ppt/media/image14.png>
</file>

<file path=ppt/media/image15.png>
</file>

<file path=ppt/media/image16.png>
</file>

<file path=ppt/media/image17.jpg>
</file>

<file path=ppt/media/image18.png>
</file>

<file path=ppt/media/image19.png>
</file>

<file path=ppt/media/image2.jpg>
</file>

<file path=ppt/media/image20.jpg>
</file>

<file path=ppt/media/image21.png>
</file>

<file path=ppt/media/image22.jpg>
</file>

<file path=ppt/media/image23.png>
</file>

<file path=ppt/media/image24.jpg>
</file>

<file path=ppt/media/image3.jpg>
</file>

<file path=ppt/media/image4.png>
</file>

<file path=ppt/media/image5.png>
</file>

<file path=ppt/media/image6.png>
</file>

<file path=ppt/media/image7.png>
</file>

<file path=ppt/media/image8.jpg>
</file>

<file path=ppt/media/image9.jpg>
</file>

<file path=ppt/slideLayouts/_rels/slideLayout1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 standalone="yes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864870" y="2011807"/>
            <a:ext cx="9801860" cy="136283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1729740" y="3634232"/>
            <a:ext cx="8072120" cy="162242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6" name="Holder 6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>
              <a:defRPr sz="1350" b="0" i="0">
                <a:solidFill>
                  <a:srgbClr val="1281B0"/>
                </a:solidFill>
                <a:latin typeface="Lucida Sans Unicode"/>
                <a:cs typeface="Lucida Sans Unicode"/>
              </a:defRPr>
            </a:lvl1pPr>
          </a:lstStyle>
          <a:p>
            <a:pPr marL="38100">
              <a:lnSpc>
                <a:spcPct val="100000"/>
              </a:lnSpc>
              <a:spcBef>
                <a:spcPts val="190"/>
              </a:spcBef>
            </a:pPr>
            <a:fld id="{81D60167-4931-47E6-BA6A-407CBD079E47}" type="slidenum">
              <a:rPr dirty="0" spc="-85"/>
              <a:t>#</a:t>
            </a:fld>
            <a:r>
              <a:rPr dirty="0" spc="-80"/>
              <a:t> </a:t>
            </a:r>
            <a:r>
              <a:rPr dirty="0" spc="-210"/>
              <a:t>/</a:t>
            </a:r>
            <a:r>
              <a:rPr dirty="0" spc="-80"/>
              <a:t> </a:t>
            </a:r>
            <a:r>
              <a:rPr dirty="0" spc="-85"/>
              <a:t>27</a:t>
            </a: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1850" b="1" i="0">
                <a:solidFill>
                  <a:schemeClr val="tx1"/>
                </a:solidFill>
                <a:latin typeface="Tahoma"/>
                <a:cs typeface="Tahoma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sz="1500" b="0" i="0">
                <a:solidFill>
                  <a:schemeClr val="tx1"/>
                </a:solidFill>
                <a:latin typeface="Lucida Sans Unicode"/>
                <a:cs typeface="Lucida Sans Unicode"/>
              </a:defRPr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6" name="Holder 6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>
              <a:defRPr sz="1350" b="0" i="0">
                <a:solidFill>
                  <a:srgbClr val="1281B0"/>
                </a:solidFill>
                <a:latin typeface="Lucida Sans Unicode"/>
                <a:cs typeface="Lucida Sans Unicode"/>
              </a:defRPr>
            </a:lvl1pPr>
          </a:lstStyle>
          <a:p>
            <a:pPr marL="38100">
              <a:lnSpc>
                <a:spcPct val="100000"/>
              </a:lnSpc>
              <a:spcBef>
                <a:spcPts val="190"/>
              </a:spcBef>
            </a:pPr>
            <a:fld id="{81D60167-4931-47E6-BA6A-407CBD079E47}" type="slidenum">
              <a:rPr dirty="0" spc="-85"/>
              <a:t>#</a:t>
            </a:fld>
            <a:r>
              <a:rPr dirty="0" spc="-80"/>
              <a:t> </a:t>
            </a:r>
            <a:r>
              <a:rPr dirty="0" spc="-210"/>
              <a:t>/</a:t>
            </a:r>
            <a:r>
              <a:rPr dirty="0" spc="-80"/>
              <a:t> </a:t>
            </a:r>
            <a:r>
              <a:rPr dirty="0" spc="-85"/>
              <a:t>27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1850" b="1" i="0">
                <a:solidFill>
                  <a:schemeClr val="tx1"/>
                </a:solidFill>
                <a:latin typeface="Tahoma"/>
                <a:cs typeface="Tahoma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idx="2" sz="half"/>
          </p:nvPr>
        </p:nvSpPr>
        <p:spPr>
          <a:xfrm>
            <a:off x="576580" y="1492631"/>
            <a:ext cx="5016246" cy="428320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idx="3" sz="half"/>
          </p:nvPr>
        </p:nvSpPr>
        <p:spPr>
          <a:xfrm>
            <a:off x="5938774" y="1492631"/>
            <a:ext cx="5016246" cy="428320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6" name="Holder 6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7" name="Holder 7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>
              <a:defRPr sz="1350" b="0" i="0">
                <a:solidFill>
                  <a:srgbClr val="1281B0"/>
                </a:solidFill>
                <a:latin typeface="Lucida Sans Unicode"/>
                <a:cs typeface="Lucida Sans Unicode"/>
              </a:defRPr>
            </a:lvl1pPr>
          </a:lstStyle>
          <a:p>
            <a:pPr marL="38100">
              <a:lnSpc>
                <a:spcPct val="100000"/>
              </a:lnSpc>
              <a:spcBef>
                <a:spcPts val="190"/>
              </a:spcBef>
            </a:pPr>
            <a:fld id="{81D60167-4931-47E6-BA6A-407CBD079E47}" type="slidenum">
              <a:rPr dirty="0" spc="-85"/>
              <a:t>#</a:t>
            </a:fld>
            <a:r>
              <a:rPr dirty="0" spc="-80"/>
              <a:t> </a:t>
            </a:r>
            <a:r>
              <a:rPr dirty="0" spc="-210"/>
              <a:t>/</a:t>
            </a:r>
            <a:r>
              <a:rPr dirty="0" spc="-80"/>
              <a:t> </a:t>
            </a:r>
            <a:r>
              <a:rPr dirty="0" spc="-85"/>
              <a:t>27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1850" b="1" i="0">
                <a:solidFill>
                  <a:schemeClr val="tx1"/>
                </a:solidFill>
                <a:latin typeface="Tahoma"/>
                <a:cs typeface="Tahoma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5" name="Holder 5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>
              <a:defRPr sz="1350" b="0" i="0">
                <a:solidFill>
                  <a:srgbClr val="1281B0"/>
                </a:solidFill>
                <a:latin typeface="Lucida Sans Unicode"/>
                <a:cs typeface="Lucida Sans Unicode"/>
              </a:defRPr>
            </a:lvl1pPr>
          </a:lstStyle>
          <a:p>
            <a:pPr marL="38100">
              <a:lnSpc>
                <a:spcPct val="100000"/>
              </a:lnSpc>
              <a:spcBef>
                <a:spcPts val="190"/>
              </a:spcBef>
            </a:pPr>
            <a:fld id="{81D60167-4931-47E6-BA6A-407CBD079E47}" type="slidenum">
              <a:rPr dirty="0" spc="-85"/>
              <a:t>#</a:t>
            </a:fld>
            <a:r>
              <a:rPr dirty="0" spc="-80"/>
              <a:t> </a:t>
            </a:r>
            <a:r>
              <a:rPr dirty="0" spc="-210"/>
              <a:t>/</a:t>
            </a:r>
            <a:r>
              <a:rPr dirty="0" spc="-80"/>
              <a:t> </a:t>
            </a:r>
            <a:r>
              <a:rPr dirty="0" spc="-85"/>
              <a:t>27</a:t>
            </a: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idx="5" sz="quarter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dt" idx="6" sz="half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4" name="Holder 4"/>
          <p:cNvSpPr>
            <a:spLocks noGrp="1"/>
          </p:cNvSpPr>
          <p:nvPr>
            <p:ph type="sldNum" idx="7" sz="quarter"/>
          </p:nvPr>
        </p:nvSpPr>
        <p:spPr/>
        <p:txBody>
          <a:bodyPr lIns="0" tIns="0" rIns="0" bIns="0"/>
          <a:lstStyle>
            <a:lvl1pPr>
              <a:defRPr sz="1350" b="0" i="0">
                <a:solidFill>
                  <a:srgbClr val="1281B0"/>
                </a:solidFill>
                <a:latin typeface="Lucida Sans Unicode"/>
                <a:cs typeface="Lucida Sans Unicode"/>
              </a:defRPr>
            </a:lvl1pPr>
          </a:lstStyle>
          <a:p>
            <a:pPr marL="38100">
              <a:lnSpc>
                <a:spcPct val="100000"/>
              </a:lnSpc>
              <a:spcBef>
                <a:spcPts val="190"/>
              </a:spcBef>
            </a:pPr>
            <a:fld id="{81D60167-4931-47E6-BA6A-407CBD079E47}" type="slidenum">
              <a:rPr dirty="0" spc="-85"/>
              <a:t>#</a:t>
            </a:fld>
            <a:r>
              <a:rPr dirty="0" spc="-80"/>
              <a:t> </a:t>
            </a:r>
            <a:r>
              <a:rPr dirty="0" spc="-210"/>
              <a:t>/</a:t>
            </a:r>
            <a:r>
              <a:rPr dirty="0" spc="-80"/>
              <a:t> </a:t>
            </a:r>
            <a:r>
              <a:rPr dirty="0" spc="-85"/>
              <a:t>27</a:t>
            </a:r>
          </a:p>
        </p:txBody>
      </p:sp>
    </p:spTree>
  </p:cSld>
  <p:clrMapOvr>
    <a:masterClrMapping/>
  </p:clrMapOvr>
</p:sldLayout>
</file>

<file path=ppt/slideMasters/_rels/slideMaster1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theme" Target="../theme/theme1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5006826" y="1797050"/>
            <a:ext cx="1517947" cy="3111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850" b="1" i="0">
                <a:solidFill>
                  <a:schemeClr val="tx1"/>
                </a:solidFill>
                <a:latin typeface="Tahoma"/>
                <a:cs typeface="Tahoma"/>
              </a:defRPr>
            </a:lvl1pPr>
          </a:lstStyle>
          <a:p/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6130924" y="2197100"/>
            <a:ext cx="4797425" cy="25971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500" b="0" i="0">
                <a:solidFill>
                  <a:schemeClr val="tx1"/>
                </a:solidFill>
                <a:latin typeface="Lucida Sans Unicode"/>
                <a:cs typeface="Lucida Sans Unicode"/>
              </a:defRPr>
            </a:lvl1pPr>
          </a:lstStyle>
          <a:p/>
        </p:txBody>
      </p:sp>
      <p:sp>
        <p:nvSpPr>
          <p:cNvPr id="4" name="Holder 4"/>
          <p:cNvSpPr>
            <a:spLocks noGrp="1"/>
          </p:cNvSpPr>
          <p:nvPr>
            <p:ph type="ftr" idx="5" sz="quarter"/>
          </p:nvPr>
        </p:nvSpPr>
        <p:spPr>
          <a:xfrm>
            <a:off x="3920744" y="6035421"/>
            <a:ext cx="3690112" cy="32448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/>
        </p:txBody>
      </p:sp>
      <p:sp>
        <p:nvSpPr>
          <p:cNvPr id="5" name="Holder 5"/>
          <p:cNvSpPr>
            <a:spLocks noGrp="1"/>
          </p:cNvSpPr>
          <p:nvPr>
            <p:ph type="dt" idx="6" sz="half"/>
          </p:nvPr>
        </p:nvSpPr>
        <p:spPr>
          <a:xfrm>
            <a:off x="576580" y="6035421"/>
            <a:ext cx="2652268" cy="32448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</a:fld>
          </a:p>
        </p:txBody>
      </p:sp>
      <p:sp>
        <p:nvSpPr>
          <p:cNvPr id="6" name="Holder 6"/>
          <p:cNvSpPr>
            <a:spLocks noGrp="1"/>
          </p:cNvSpPr>
          <p:nvPr>
            <p:ph type="sldNum" idx="7" sz="quarter"/>
          </p:nvPr>
        </p:nvSpPr>
        <p:spPr>
          <a:xfrm>
            <a:off x="10751342" y="6128619"/>
            <a:ext cx="634365" cy="25907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350" b="0" i="0">
                <a:solidFill>
                  <a:srgbClr val="1281B0"/>
                </a:solidFill>
                <a:latin typeface="Lucida Sans Unicode"/>
                <a:cs typeface="Lucida Sans Unicode"/>
              </a:defRPr>
            </a:lvl1pPr>
          </a:lstStyle>
          <a:p>
            <a:pPr marL="38100">
              <a:lnSpc>
                <a:spcPct val="100000"/>
              </a:lnSpc>
              <a:spcBef>
                <a:spcPts val="190"/>
              </a:spcBef>
            </a:pPr>
            <a:fld id="{81D60167-4931-47E6-BA6A-407CBD079E47}" type="slidenum">
              <a:rPr dirty="0" spc="-85"/>
              <a:t>#</a:t>
            </a:fld>
            <a:r>
              <a:rPr dirty="0" spc="-80"/>
              <a:t> </a:t>
            </a:r>
            <a:r>
              <a:rPr dirty="0" spc="-210"/>
              <a:t>/</a:t>
            </a:r>
            <a:r>
              <a:rPr dirty="0" spc="-80"/>
              <a:t> </a:t>
            </a:r>
            <a:r>
              <a:rPr dirty="0" spc="-85"/>
              <a:t>27</a:t>
            </a:r>
          </a:p>
        </p:txBody>
      </p:sp>
    </p:spTree>
  </p:cSld>
  <p:clrMap folHlink="folHlink" hlink="hlink" accent1="accent1" accent2="accent2" accent3="accent3" accent4="accent4" accent5="accent5" accent6="accent6" tx2="dk2" bg2="lt2" tx1="dk1" bg1="lt1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mailto:luisa.bock@acad.ufsm.br" TargetMode="External"/><Relationship Id="rId3" Type="http://schemas.openxmlformats.org/officeDocument/2006/relationships/hyperlink" Target="mailto:ednalva.felix@ufsm.br" TargetMode="External"/><Relationship Id="rId4" Type="http://schemas.openxmlformats.org/officeDocument/2006/relationships/hyperlink" Target="mailto:sibele.oliveira@ufsm.br" TargetMode="External"/><Relationship Id="rId5" Type="http://schemas.openxmlformats.org/officeDocument/2006/relationships/hyperlink" Target="mailto:rita.pauli@gmail.com" TargetMode="External"/><Relationship Id="rId6" Type="http://schemas.openxmlformats.org/officeDocument/2006/relationships/image" Target="../media/image1.png"/><Relationship Id="rId7" Type="http://schemas.openxmlformats.org/officeDocument/2006/relationships/image" Target="../media/image2.jpg"/></Relationships>

</file>

<file path=ppt/slides/_rels/slide10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.png"/><Relationship Id="rId3" Type="http://schemas.openxmlformats.org/officeDocument/2006/relationships/image" Target="../media/image2.jpg"/></Relationships>

</file>

<file path=ppt/slides/_rels/slide11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3" Type="http://schemas.openxmlformats.org/officeDocument/2006/relationships/image" Target="../media/image2.jpg"/></Relationships>

</file>

<file path=ppt/slides/_rels/slide12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png"/><Relationship Id="rId3" Type="http://schemas.openxmlformats.org/officeDocument/2006/relationships/image" Target="../media/image16.png"/><Relationship Id="rId4" Type="http://schemas.openxmlformats.org/officeDocument/2006/relationships/image" Target="../media/image1.png"/><Relationship Id="rId5" Type="http://schemas.openxmlformats.org/officeDocument/2006/relationships/image" Target="../media/image2.jpg"/></Relationships>

</file>

<file path=ppt/slides/_rels/slide13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7.jpg"/><Relationship Id="rId3" Type="http://schemas.openxmlformats.org/officeDocument/2006/relationships/image" Target="../media/image16.png"/><Relationship Id="rId4" Type="http://schemas.openxmlformats.org/officeDocument/2006/relationships/image" Target="../media/image1.png"/><Relationship Id="rId5" Type="http://schemas.openxmlformats.org/officeDocument/2006/relationships/image" Target="../media/image2.jpg"/></Relationships>

</file>

<file path=ppt/slides/_rels/slide14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8.png"/><Relationship Id="rId3" Type="http://schemas.openxmlformats.org/officeDocument/2006/relationships/image" Target="../media/image16.png"/><Relationship Id="rId4" Type="http://schemas.openxmlformats.org/officeDocument/2006/relationships/image" Target="../media/image1.png"/><Relationship Id="rId5" Type="http://schemas.openxmlformats.org/officeDocument/2006/relationships/image" Target="../media/image2.jpg"/></Relationships>

</file>

<file path=ppt/slides/_rels/slide15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9.png"/><Relationship Id="rId3" Type="http://schemas.openxmlformats.org/officeDocument/2006/relationships/image" Target="../media/image16.png"/><Relationship Id="rId4" Type="http://schemas.openxmlformats.org/officeDocument/2006/relationships/image" Target="../media/image1.png"/><Relationship Id="rId5" Type="http://schemas.openxmlformats.org/officeDocument/2006/relationships/image" Target="../media/image2.jpg"/></Relationships>

</file>

<file path=ppt/slides/_rels/slide16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0.jpg"/><Relationship Id="rId3" Type="http://schemas.openxmlformats.org/officeDocument/2006/relationships/image" Target="../media/image16.png"/><Relationship Id="rId4" Type="http://schemas.openxmlformats.org/officeDocument/2006/relationships/image" Target="../media/image1.png"/><Relationship Id="rId5" Type="http://schemas.openxmlformats.org/officeDocument/2006/relationships/image" Target="../media/image2.jpg"/></Relationships>

</file>

<file path=ppt/slides/_rels/slide17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1.png"/><Relationship Id="rId3" Type="http://schemas.openxmlformats.org/officeDocument/2006/relationships/image" Target="../media/image1.png"/><Relationship Id="rId4" Type="http://schemas.openxmlformats.org/officeDocument/2006/relationships/image" Target="../media/image2.jpg"/></Relationships>

</file>

<file path=ppt/slides/_rels/slide18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2.jpg"/><Relationship Id="rId3" Type="http://schemas.openxmlformats.org/officeDocument/2006/relationships/image" Target="../media/image23.png"/><Relationship Id="rId4" Type="http://schemas.openxmlformats.org/officeDocument/2006/relationships/image" Target="../media/image1.png"/><Relationship Id="rId5" Type="http://schemas.openxmlformats.org/officeDocument/2006/relationships/image" Target="../media/image2.jpg"/></Relationships>

</file>

<file path=ppt/slides/_rels/slide19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4.jpg"/><Relationship Id="rId3" Type="http://schemas.openxmlformats.org/officeDocument/2006/relationships/image" Target="../media/image23.png"/><Relationship Id="rId4" Type="http://schemas.openxmlformats.org/officeDocument/2006/relationships/image" Target="../media/image1.png"/><Relationship Id="rId5" Type="http://schemas.openxmlformats.org/officeDocument/2006/relationships/image" Target="../media/image2.jpg"/></Relationships>

</file>

<file path=ppt/slides/_rels/slide2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3" Type="http://schemas.openxmlformats.org/officeDocument/2006/relationships/image" Target="../media/image2.jpg"/></Relationships>

</file>

<file path=ppt/slides/_rels/slide20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3" Type="http://schemas.openxmlformats.org/officeDocument/2006/relationships/image" Target="../media/image2.jpg"/></Relationships>

</file>

<file path=ppt/slides/_rels/slide21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.png"/><Relationship Id="rId3" Type="http://schemas.openxmlformats.org/officeDocument/2006/relationships/image" Target="../media/image2.jpg"/></Relationships>

</file>

<file path=ppt/slides/_rels/slide22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www.planalto.gov.br/ccivil_03/constituicao/emendas/emc/emc106.htm" TargetMode="External"/><Relationship Id="rId3" Type="http://schemas.openxmlformats.org/officeDocument/2006/relationships/image" Target="../media/image1.png"/><Relationship Id="rId4" Type="http://schemas.openxmlformats.org/officeDocument/2006/relationships/image" Target="../media/image2.jpg"/></Relationships>

</file>

<file path=ppt/slides/_rels/slide23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hyperlink" Target="https://repositorio.ufu.br/handle/123456789/35495" TargetMode="External"/><Relationship Id="rId3" Type="http://schemas.openxmlformats.org/officeDocument/2006/relationships/hyperlink" Target="https://www.saopaulo.sp.leg.br/escoladoparlamento/wp-content/uploads/sites/5/2022/08/EBOOK_Desafios-do-desenvolvimento-brasileiro-po%CC%81s-Covid-19.pdf" TargetMode="External"/><Relationship Id="rId4" Type="http://schemas.openxmlformats.org/officeDocument/2006/relationships/hyperlink" Target="https://www.braziliankeynesianreview.org/BKR/article/view/200" TargetMode="External"/><Relationship Id="rId5" Type="http://schemas.openxmlformats.org/officeDocument/2006/relationships/image" Target="../media/image1.png"/><Relationship Id="rId6" Type="http://schemas.openxmlformats.org/officeDocument/2006/relationships/image" Target="../media/image2.jpg"/></Relationships>

</file>

<file path=ppt/slides/_rels/slide24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hyperlink" Target="https://www.ipea.gov.br/portal/images/stories/PDFs/TDs/td_2209.pdf" TargetMode="External"/><Relationship Id="rId3" Type="http://schemas.openxmlformats.org/officeDocument/2006/relationships/hyperlink" Target="https://www.portaldocomercio.org.br/publicacoes/" TargetMode="External"/><Relationship Id="rId4" Type="http://schemas.openxmlformats.org/officeDocument/2006/relationships/hyperlink" Target="https://www.cnnbrasil.com.br/business/igp-m-entenda-" TargetMode="External"/><Relationship Id="rId5" Type="http://schemas.openxmlformats.org/officeDocument/2006/relationships/image" Target="../media/image1.png"/><Relationship Id="rId6" Type="http://schemas.openxmlformats.org/officeDocument/2006/relationships/image" Target="../media/image2.jpg"/></Relationships>

</file>

<file path=ppt/slides/_rels/slide25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hyperlink" Target="https://www.ibge.gov.br/estatisticas/economicas/precos-e-custos/9256-indice-nacional-de-precos-ao-consumidor-amplo.html?t=series-historicas&amp;utm_source=landing&amp;utm_medium=explica&amp;utm_campaign=inflacao&amp;plano-real-mes" TargetMode="External"/><Relationship Id="rId3" Type="http://schemas.openxmlformats.org/officeDocument/2006/relationships/hyperlink" Target="https://www.ibge.gov.br/explica/inflacao.php" TargetMode="External"/><Relationship Id="rId4" Type="http://schemas.openxmlformats.org/officeDocument/2006/relationships/image" Target="../media/image1.png"/><Relationship Id="rId5" Type="http://schemas.openxmlformats.org/officeDocument/2006/relationships/image" Target="../media/image2.jpg"/></Relationships>

</file>

<file path=ppt/slides/_rels/slide26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hyperlink" Target="https://www.ibge.gov.br/estatisticas/economicas/contas-nacionais/9300-contas-nacionais-trimestrais.html" TargetMode="External"/><Relationship Id="rId3" Type="http://schemas.openxmlformats.org/officeDocument/2006/relationships/hyperlink" Target="http://www.ipeadata.gov.br/Default.aspx" TargetMode="External"/><Relationship Id="rId4" Type="http://schemas.openxmlformats.org/officeDocument/2006/relationships/hyperlink" Target="https://blog.euemdia.com.br/endividamento-das-familias/" TargetMode="External"/><Relationship Id="rId5" Type="http://schemas.openxmlformats.org/officeDocument/2006/relationships/hyperlink" Target="https://issuu.com/oecd.publishing/docs/e0112esp_brz_prt" TargetMode="External"/><Relationship Id="rId6" Type="http://schemas.openxmlformats.org/officeDocument/2006/relationships/image" Target="../media/image1.png"/><Relationship Id="rId7" Type="http://schemas.openxmlformats.org/officeDocument/2006/relationships/image" Target="../media/image2.jpg"/></Relationships>

</file>

<file path=ppt/slides/_rels/slide27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hyperlink" Target="https://static.poder360.com.br/2017/07/ponteparaofuturo.pdf" TargetMode="External"/><Relationship Id="rId3" Type="http://schemas.openxmlformats.org/officeDocument/2006/relationships/hyperlink" Target="https://ccsa.ufrn.br/portal/wp-content/uploads/2020/05/TROV%C3%83O-2020-PANDEMIA-E-DESIGUALDADE.pdf" TargetMode="External"/><Relationship Id="rId4" Type="http://schemas.openxmlformats.org/officeDocument/2006/relationships/image" Target="../media/image1.png"/><Relationship Id="rId5" Type="http://schemas.openxmlformats.org/officeDocument/2006/relationships/image" Target="../media/image2.jpg"/></Relationships>

</file>

<file path=ppt/slides/_rels/slide3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.png"/><Relationship Id="rId3" Type="http://schemas.openxmlformats.org/officeDocument/2006/relationships/image" Target="../media/image2.jpg"/></Relationships>

</file>

<file path=ppt/slides/_rels/slide4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jpg"/><Relationship Id="rId3" Type="http://schemas.openxmlformats.org/officeDocument/2006/relationships/image" Target="../media/image4.png"/><Relationship Id="rId4" Type="http://schemas.openxmlformats.org/officeDocument/2006/relationships/image" Target="../media/image5.png"/><Relationship Id="rId5" Type="http://schemas.openxmlformats.org/officeDocument/2006/relationships/image" Target="../media/image1.png"/><Relationship Id="rId6" Type="http://schemas.openxmlformats.org/officeDocument/2006/relationships/image" Target="../media/image2.jpg"/></Relationships>

</file>

<file path=ppt/slides/_rels/slide5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4.png"/><Relationship Id="rId3" Type="http://schemas.openxmlformats.org/officeDocument/2006/relationships/image" Target="../media/image6.png"/><Relationship Id="rId4" Type="http://schemas.openxmlformats.org/officeDocument/2006/relationships/image" Target="../media/image7.png"/><Relationship Id="rId5" Type="http://schemas.openxmlformats.org/officeDocument/2006/relationships/image" Target="../media/image8.jpg"/><Relationship Id="rId6" Type="http://schemas.openxmlformats.org/officeDocument/2006/relationships/image" Target="../media/image1.png"/><Relationship Id="rId7" Type="http://schemas.openxmlformats.org/officeDocument/2006/relationships/image" Target="../media/image2.jpg"/></Relationships>

</file>

<file path=ppt/slides/_rels/slide6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9.jpg"/><Relationship Id="rId3" Type="http://schemas.openxmlformats.org/officeDocument/2006/relationships/image" Target="../media/image4.png"/><Relationship Id="rId4" Type="http://schemas.openxmlformats.org/officeDocument/2006/relationships/image" Target="../media/image10.png"/><Relationship Id="rId5" Type="http://schemas.openxmlformats.org/officeDocument/2006/relationships/image" Target="../media/image11.png"/><Relationship Id="rId6" Type="http://schemas.openxmlformats.org/officeDocument/2006/relationships/image" Target="../media/image1.png"/><Relationship Id="rId7" Type="http://schemas.openxmlformats.org/officeDocument/2006/relationships/image" Target="../media/image2.jpg"/></Relationships>

</file>

<file path=ppt/slides/_rels/slide7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4.png"/><Relationship Id="rId3" Type="http://schemas.openxmlformats.org/officeDocument/2006/relationships/hyperlink" Target="https://static.poder360.com.br/2017/07/ponteparaofuturo.pdf" TargetMode="External"/><Relationship Id="rId4" Type="http://schemas.openxmlformats.org/officeDocument/2006/relationships/image" Target="../media/image12.jpg"/><Relationship Id="rId5" Type="http://schemas.openxmlformats.org/officeDocument/2006/relationships/image" Target="../media/image1.png"/><Relationship Id="rId6" Type="http://schemas.openxmlformats.org/officeDocument/2006/relationships/image" Target="../media/image2.jpg"/></Relationships>

</file>

<file path=ppt/slides/_rels/slide8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3.jpg"/><Relationship Id="rId3" Type="http://schemas.openxmlformats.org/officeDocument/2006/relationships/image" Target="../media/image4.png"/><Relationship Id="rId4" Type="http://schemas.openxmlformats.org/officeDocument/2006/relationships/image" Target="../media/image11.png"/><Relationship Id="rId5" Type="http://schemas.openxmlformats.org/officeDocument/2006/relationships/image" Target="../media/image14.png"/><Relationship Id="rId6" Type="http://schemas.openxmlformats.org/officeDocument/2006/relationships/image" Target="../media/image1.png"/><Relationship Id="rId7" Type="http://schemas.openxmlformats.org/officeDocument/2006/relationships/image" Target="../media/image2.jpg"/></Relationships>

</file>

<file path=ppt/slides/_rels/slide9.xml.rels><?xml version="1.0" encoding="UTF-8" standalone="yes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3" Type="http://schemas.openxmlformats.org/officeDocument/2006/relationships/image" Target="../media/image2.jp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632172" y="1530350"/>
            <a:ext cx="10260965" cy="596900"/>
          </a:xfrm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3750" spc="-290"/>
              <a:t>Consumo</a:t>
            </a:r>
            <a:r>
              <a:rPr dirty="0" sz="3750" spc="-254"/>
              <a:t> </a:t>
            </a:r>
            <a:r>
              <a:rPr dirty="0" sz="3750" spc="-300"/>
              <a:t>e</a:t>
            </a:r>
            <a:r>
              <a:rPr dirty="0" sz="3750" spc="-254"/>
              <a:t> </a:t>
            </a:r>
            <a:r>
              <a:rPr dirty="0" sz="3750" spc="-295"/>
              <a:t>endividamento</a:t>
            </a:r>
            <a:r>
              <a:rPr dirty="0" sz="3750" spc="-250"/>
              <a:t> </a:t>
            </a:r>
            <a:r>
              <a:rPr dirty="0" sz="3750" spc="-335"/>
              <a:t>das</a:t>
            </a:r>
            <a:r>
              <a:rPr dirty="0" sz="3750" spc="-254"/>
              <a:t> </a:t>
            </a:r>
            <a:r>
              <a:rPr dirty="0" sz="3750" spc="-300"/>
              <a:t>famílias</a:t>
            </a:r>
            <a:r>
              <a:rPr dirty="0" sz="3750" spc="-250"/>
              <a:t> </a:t>
            </a:r>
            <a:r>
              <a:rPr dirty="0" sz="3750" spc="-355"/>
              <a:t>brasileiras:</a:t>
            </a:r>
            <a:endParaRPr sz="3750"/>
          </a:p>
        </p:txBody>
      </p:sp>
      <p:sp>
        <p:nvSpPr>
          <p:cNvPr id="3" name="object 3"/>
          <p:cNvSpPr txBox="1"/>
          <p:nvPr/>
        </p:nvSpPr>
        <p:spPr>
          <a:xfrm>
            <a:off x="2954039" y="2311400"/>
            <a:ext cx="5617210" cy="36830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2250" spc="-225" b="1">
                <a:latin typeface="Tahoma"/>
                <a:cs typeface="Tahoma"/>
              </a:rPr>
              <a:t>u</a:t>
            </a:r>
            <a:r>
              <a:rPr dirty="0" sz="2250" spc="-185" b="1">
                <a:latin typeface="Tahoma"/>
                <a:cs typeface="Tahoma"/>
              </a:rPr>
              <a:t>m</a:t>
            </a:r>
            <a:r>
              <a:rPr dirty="0" sz="2250" spc="-245" b="1">
                <a:latin typeface="Tahoma"/>
                <a:cs typeface="Tahoma"/>
              </a:rPr>
              <a:t>a</a:t>
            </a:r>
            <a:r>
              <a:rPr dirty="0" sz="2250" spc="-155" b="1">
                <a:latin typeface="Tahoma"/>
                <a:cs typeface="Tahoma"/>
              </a:rPr>
              <a:t> </a:t>
            </a:r>
            <a:r>
              <a:rPr dirty="0" sz="2250" spc="-245" b="1">
                <a:latin typeface="Tahoma"/>
                <a:cs typeface="Tahoma"/>
              </a:rPr>
              <a:t>a</a:t>
            </a:r>
            <a:r>
              <a:rPr dirty="0" sz="2250" spc="-195" b="1">
                <a:latin typeface="Tahoma"/>
                <a:cs typeface="Tahoma"/>
              </a:rPr>
              <a:t>n</a:t>
            </a:r>
            <a:r>
              <a:rPr dirty="0" sz="2250" spc="-245" b="1">
                <a:latin typeface="Tahoma"/>
                <a:cs typeface="Tahoma"/>
              </a:rPr>
              <a:t>á</a:t>
            </a:r>
            <a:r>
              <a:rPr dirty="0" sz="2250" spc="-110" b="1">
                <a:latin typeface="Tahoma"/>
                <a:cs typeface="Tahoma"/>
              </a:rPr>
              <a:t>l</a:t>
            </a:r>
            <a:r>
              <a:rPr dirty="0" sz="2250" spc="-165" b="1">
                <a:latin typeface="Tahoma"/>
                <a:cs typeface="Tahoma"/>
              </a:rPr>
              <a:t>i</a:t>
            </a:r>
            <a:r>
              <a:rPr dirty="0" sz="2250" spc="-215" b="1">
                <a:latin typeface="Tahoma"/>
                <a:cs typeface="Tahoma"/>
              </a:rPr>
              <a:t>s</a:t>
            </a:r>
            <a:r>
              <a:rPr dirty="0" sz="2250" spc="-180" b="1">
                <a:latin typeface="Tahoma"/>
                <a:cs typeface="Tahoma"/>
              </a:rPr>
              <a:t>e</a:t>
            </a:r>
            <a:r>
              <a:rPr dirty="0" sz="2250" spc="-155" b="1">
                <a:latin typeface="Tahoma"/>
                <a:cs typeface="Tahoma"/>
              </a:rPr>
              <a:t> </a:t>
            </a:r>
            <a:r>
              <a:rPr dirty="0" sz="2250" spc="-145" b="1">
                <a:latin typeface="Tahoma"/>
                <a:cs typeface="Tahoma"/>
              </a:rPr>
              <a:t>p</a:t>
            </a:r>
            <a:r>
              <a:rPr dirty="0" sz="2250" spc="-245" b="1">
                <a:latin typeface="Tahoma"/>
                <a:cs typeface="Tahoma"/>
              </a:rPr>
              <a:t>a</a:t>
            </a:r>
            <a:r>
              <a:rPr dirty="0" sz="2250" spc="-260" b="1">
                <a:latin typeface="Tahoma"/>
                <a:cs typeface="Tahoma"/>
              </a:rPr>
              <a:t>r</a:t>
            </a:r>
            <a:r>
              <a:rPr dirty="0" sz="2250" spc="-245" b="1">
                <a:latin typeface="Tahoma"/>
                <a:cs typeface="Tahoma"/>
              </a:rPr>
              <a:t>a</a:t>
            </a:r>
            <a:r>
              <a:rPr dirty="0" sz="2250" spc="-155" b="1">
                <a:latin typeface="Tahoma"/>
                <a:cs typeface="Tahoma"/>
              </a:rPr>
              <a:t> </a:t>
            </a:r>
            <a:r>
              <a:rPr dirty="0" sz="2250" spc="-125" b="1">
                <a:latin typeface="Tahoma"/>
                <a:cs typeface="Tahoma"/>
              </a:rPr>
              <a:t>o</a:t>
            </a:r>
            <a:r>
              <a:rPr dirty="0" sz="2250" spc="-155" b="1">
                <a:latin typeface="Tahoma"/>
                <a:cs typeface="Tahoma"/>
              </a:rPr>
              <a:t> </a:t>
            </a:r>
            <a:r>
              <a:rPr dirty="0" sz="2250" spc="-145" b="1">
                <a:latin typeface="Tahoma"/>
                <a:cs typeface="Tahoma"/>
              </a:rPr>
              <a:t>p</a:t>
            </a:r>
            <a:r>
              <a:rPr dirty="0" sz="2250" spc="-180" b="1">
                <a:latin typeface="Tahoma"/>
                <a:cs typeface="Tahoma"/>
              </a:rPr>
              <a:t>e</a:t>
            </a:r>
            <a:r>
              <a:rPr dirty="0" sz="2250" spc="-204" b="1">
                <a:latin typeface="Tahoma"/>
                <a:cs typeface="Tahoma"/>
              </a:rPr>
              <a:t>rí</a:t>
            </a:r>
            <a:r>
              <a:rPr dirty="0" sz="2250" spc="-135" b="1">
                <a:latin typeface="Tahoma"/>
                <a:cs typeface="Tahoma"/>
              </a:rPr>
              <a:t>od</a:t>
            </a:r>
            <a:r>
              <a:rPr dirty="0" sz="2250" spc="-125" b="1">
                <a:latin typeface="Tahoma"/>
                <a:cs typeface="Tahoma"/>
              </a:rPr>
              <a:t>o</a:t>
            </a:r>
            <a:r>
              <a:rPr dirty="0" sz="2250" spc="-155" b="1">
                <a:latin typeface="Tahoma"/>
                <a:cs typeface="Tahoma"/>
              </a:rPr>
              <a:t> </a:t>
            </a:r>
            <a:r>
              <a:rPr dirty="0" sz="2250" spc="-180" b="1">
                <a:latin typeface="Tahoma"/>
                <a:cs typeface="Tahoma"/>
              </a:rPr>
              <a:t>e</a:t>
            </a:r>
            <a:r>
              <a:rPr dirty="0" sz="2250" spc="-210" b="1">
                <a:latin typeface="Tahoma"/>
                <a:cs typeface="Tahoma"/>
              </a:rPr>
              <a:t>n</a:t>
            </a:r>
            <a:r>
              <a:rPr dirty="0" sz="2250" spc="-170" b="1">
                <a:latin typeface="Tahoma"/>
                <a:cs typeface="Tahoma"/>
              </a:rPr>
              <a:t>t</a:t>
            </a:r>
            <a:r>
              <a:rPr dirty="0" sz="2250" spc="-270" b="1">
                <a:latin typeface="Tahoma"/>
                <a:cs typeface="Tahoma"/>
              </a:rPr>
              <a:t>r</a:t>
            </a:r>
            <a:r>
              <a:rPr dirty="0" sz="2250" spc="-180" b="1">
                <a:latin typeface="Tahoma"/>
                <a:cs typeface="Tahoma"/>
              </a:rPr>
              <a:t>e</a:t>
            </a:r>
            <a:r>
              <a:rPr dirty="0" sz="2250" spc="-155" b="1">
                <a:latin typeface="Tahoma"/>
                <a:cs typeface="Tahoma"/>
              </a:rPr>
              <a:t> </a:t>
            </a:r>
            <a:r>
              <a:rPr dirty="0" sz="2250" spc="-250" b="1">
                <a:latin typeface="Tahoma"/>
                <a:cs typeface="Tahoma"/>
              </a:rPr>
              <a:t>2</a:t>
            </a:r>
            <a:r>
              <a:rPr dirty="0" sz="2250" spc="145" b="1">
                <a:latin typeface="Tahoma"/>
                <a:cs typeface="Tahoma"/>
              </a:rPr>
              <a:t>0</a:t>
            </a:r>
            <a:r>
              <a:rPr dirty="0" sz="2250" spc="-640" b="1">
                <a:latin typeface="Tahoma"/>
                <a:cs typeface="Tahoma"/>
              </a:rPr>
              <a:t>1</a:t>
            </a:r>
            <a:r>
              <a:rPr dirty="0" sz="2250" spc="-220" b="1">
                <a:latin typeface="Tahoma"/>
                <a:cs typeface="Tahoma"/>
              </a:rPr>
              <a:t>3</a:t>
            </a:r>
            <a:r>
              <a:rPr dirty="0" sz="2250" spc="-155" b="1">
                <a:latin typeface="Tahoma"/>
                <a:cs typeface="Tahoma"/>
              </a:rPr>
              <a:t> </a:t>
            </a:r>
            <a:r>
              <a:rPr dirty="0" sz="2250" spc="-180" b="1">
                <a:latin typeface="Tahoma"/>
                <a:cs typeface="Tahoma"/>
              </a:rPr>
              <a:t>e</a:t>
            </a:r>
            <a:r>
              <a:rPr dirty="0" sz="2250" spc="-155" b="1">
                <a:latin typeface="Tahoma"/>
                <a:cs typeface="Tahoma"/>
              </a:rPr>
              <a:t> </a:t>
            </a:r>
            <a:r>
              <a:rPr dirty="0" sz="2250" spc="-250" b="1">
                <a:latin typeface="Tahoma"/>
                <a:cs typeface="Tahoma"/>
              </a:rPr>
              <a:t>2</a:t>
            </a:r>
            <a:r>
              <a:rPr dirty="0" sz="2250" spc="145" b="1">
                <a:latin typeface="Tahoma"/>
                <a:cs typeface="Tahoma"/>
              </a:rPr>
              <a:t>0</a:t>
            </a:r>
            <a:r>
              <a:rPr dirty="0" sz="2250" spc="-250" b="1">
                <a:latin typeface="Tahoma"/>
                <a:cs typeface="Tahoma"/>
              </a:rPr>
              <a:t>22</a:t>
            </a:r>
            <a:endParaRPr sz="2250">
              <a:latin typeface="Tahoma"/>
              <a:cs typeface="Tahoma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1541115" y="3349625"/>
            <a:ext cx="8442960" cy="25400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38100">
              <a:lnSpc>
                <a:spcPct val="100000"/>
              </a:lnSpc>
              <a:spcBef>
                <a:spcPts val="100"/>
              </a:spcBef>
            </a:pPr>
            <a:r>
              <a:rPr dirty="0" sz="1500" spc="-140" b="1">
                <a:solidFill>
                  <a:srgbClr val="404040"/>
                </a:solidFill>
                <a:latin typeface="Tahoma"/>
                <a:cs typeface="Tahoma"/>
              </a:rPr>
              <a:t>Luísa</a:t>
            </a:r>
            <a:r>
              <a:rPr dirty="0" sz="1500" spc="-95" b="1">
                <a:solidFill>
                  <a:srgbClr val="404040"/>
                </a:solidFill>
                <a:latin typeface="Tahoma"/>
                <a:cs typeface="Tahoma"/>
              </a:rPr>
              <a:t> </a:t>
            </a:r>
            <a:r>
              <a:rPr dirty="0" sz="1500" spc="-120" b="1">
                <a:solidFill>
                  <a:srgbClr val="404040"/>
                </a:solidFill>
                <a:latin typeface="Tahoma"/>
                <a:cs typeface="Tahoma"/>
              </a:rPr>
              <a:t>Gisele</a:t>
            </a:r>
            <a:r>
              <a:rPr dirty="0" sz="1500" spc="-95" b="1">
                <a:solidFill>
                  <a:srgbClr val="404040"/>
                </a:solidFill>
                <a:latin typeface="Tahoma"/>
                <a:cs typeface="Tahoma"/>
              </a:rPr>
              <a:t> </a:t>
            </a:r>
            <a:r>
              <a:rPr dirty="0" sz="1500" spc="-165" b="1">
                <a:solidFill>
                  <a:srgbClr val="404040"/>
                </a:solidFill>
                <a:latin typeface="Tahoma"/>
                <a:cs typeface="Tahoma"/>
              </a:rPr>
              <a:t>Böck</a:t>
            </a:r>
            <a:r>
              <a:rPr dirty="0" baseline="24444" sz="1875" spc="-247" b="1">
                <a:solidFill>
                  <a:srgbClr val="404040"/>
                </a:solidFill>
                <a:latin typeface="Tahoma"/>
                <a:cs typeface="Tahoma"/>
              </a:rPr>
              <a:t>1</a:t>
            </a:r>
            <a:r>
              <a:rPr dirty="0" sz="1500" spc="-165" b="1">
                <a:solidFill>
                  <a:srgbClr val="404040"/>
                </a:solidFill>
                <a:latin typeface="Tahoma"/>
                <a:cs typeface="Tahoma"/>
              </a:rPr>
              <a:t>,</a:t>
            </a:r>
            <a:r>
              <a:rPr dirty="0" sz="1500" spc="-90" b="1">
                <a:solidFill>
                  <a:srgbClr val="404040"/>
                </a:solidFill>
                <a:latin typeface="Tahoma"/>
                <a:cs typeface="Tahoma"/>
              </a:rPr>
              <a:t> </a:t>
            </a:r>
            <a:r>
              <a:rPr dirty="0" sz="1500" spc="-125" b="1">
                <a:solidFill>
                  <a:srgbClr val="404040"/>
                </a:solidFill>
                <a:latin typeface="Tahoma"/>
                <a:cs typeface="Tahoma"/>
              </a:rPr>
              <a:t>Ednalva</a:t>
            </a:r>
            <a:r>
              <a:rPr dirty="0" sz="1500" spc="-95" b="1">
                <a:solidFill>
                  <a:srgbClr val="404040"/>
                </a:solidFill>
                <a:latin typeface="Tahoma"/>
                <a:cs typeface="Tahoma"/>
              </a:rPr>
              <a:t> </a:t>
            </a:r>
            <a:r>
              <a:rPr dirty="0" sz="1500" spc="-125" b="1">
                <a:solidFill>
                  <a:srgbClr val="404040"/>
                </a:solidFill>
                <a:latin typeface="Tahoma"/>
                <a:cs typeface="Tahoma"/>
              </a:rPr>
              <a:t>Felix</a:t>
            </a:r>
            <a:r>
              <a:rPr dirty="0" sz="1500" spc="-95" b="1">
                <a:solidFill>
                  <a:srgbClr val="404040"/>
                </a:solidFill>
                <a:latin typeface="Tahoma"/>
                <a:cs typeface="Tahoma"/>
              </a:rPr>
              <a:t> </a:t>
            </a:r>
            <a:r>
              <a:rPr dirty="0" sz="1500" spc="-135" b="1">
                <a:solidFill>
                  <a:srgbClr val="404040"/>
                </a:solidFill>
                <a:latin typeface="Tahoma"/>
                <a:cs typeface="Tahoma"/>
              </a:rPr>
              <a:t>das</a:t>
            </a:r>
            <a:r>
              <a:rPr dirty="0" sz="1500" spc="-90" b="1">
                <a:solidFill>
                  <a:srgbClr val="404040"/>
                </a:solidFill>
                <a:latin typeface="Tahoma"/>
                <a:cs typeface="Tahoma"/>
              </a:rPr>
              <a:t> </a:t>
            </a:r>
            <a:r>
              <a:rPr dirty="0" sz="1500" spc="-135" b="1">
                <a:solidFill>
                  <a:srgbClr val="404040"/>
                </a:solidFill>
                <a:latin typeface="Tahoma"/>
                <a:cs typeface="Tahoma"/>
              </a:rPr>
              <a:t>Neves</a:t>
            </a:r>
            <a:r>
              <a:rPr dirty="0" baseline="24444" sz="1875" spc="-202" b="1">
                <a:solidFill>
                  <a:srgbClr val="404040"/>
                </a:solidFill>
                <a:latin typeface="Tahoma"/>
                <a:cs typeface="Tahoma"/>
              </a:rPr>
              <a:t>2</a:t>
            </a:r>
            <a:r>
              <a:rPr dirty="0" sz="1500" spc="-135" b="1">
                <a:solidFill>
                  <a:srgbClr val="404040"/>
                </a:solidFill>
                <a:latin typeface="Tahoma"/>
                <a:cs typeface="Tahoma"/>
              </a:rPr>
              <a:t>,</a:t>
            </a:r>
            <a:r>
              <a:rPr dirty="0" sz="1500" spc="-95" b="1">
                <a:solidFill>
                  <a:srgbClr val="404040"/>
                </a:solidFill>
                <a:latin typeface="Tahoma"/>
                <a:cs typeface="Tahoma"/>
              </a:rPr>
              <a:t> </a:t>
            </a:r>
            <a:r>
              <a:rPr dirty="0" sz="1500" spc="-105" b="1">
                <a:solidFill>
                  <a:srgbClr val="404040"/>
                </a:solidFill>
                <a:latin typeface="Tahoma"/>
                <a:cs typeface="Tahoma"/>
              </a:rPr>
              <a:t>Sibele</a:t>
            </a:r>
            <a:r>
              <a:rPr dirty="0" sz="1500" spc="-95" b="1">
                <a:solidFill>
                  <a:srgbClr val="404040"/>
                </a:solidFill>
                <a:latin typeface="Tahoma"/>
                <a:cs typeface="Tahoma"/>
              </a:rPr>
              <a:t> </a:t>
            </a:r>
            <a:r>
              <a:rPr dirty="0" sz="1500" spc="-125" b="1">
                <a:solidFill>
                  <a:srgbClr val="404040"/>
                </a:solidFill>
                <a:latin typeface="Tahoma"/>
                <a:cs typeface="Tahoma"/>
              </a:rPr>
              <a:t>Vasconcelos</a:t>
            </a:r>
            <a:r>
              <a:rPr dirty="0" sz="1500" spc="-90" b="1">
                <a:solidFill>
                  <a:srgbClr val="404040"/>
                </a:solidFill>
                <a:latin typeface="Tahoma"/>
                <a:cs typeface="Tahoma"/>
              </a:rPr>
              <a:t> </a:t>
            </a:r>
            <a:r>
              <a:rPr dirty="0" sz="1500" spc="-110" b="1">
                <a:solidFill>
                  <a:srgbClr val="404040"/>
                </a:solidFill>
                <a:latin typeface="Tahoma"/>
                <a:cs typeface="Tahoma"/>
              </a:rPr>
              <a:t>de</a:t>
            </a:r>
            <a:r>
              <a:rPr dirty="0" sz="1500" spc="-95" b="1">
                <a:solidFill>
                  <a:srgbClr val="404040"/>
                </a:solidFill>
                <a:latin typeface="Tahoma"/>
                <a:cs typeface="Tahoma"/>
              </a:rPr>
              <a:t> </a:t>
            </a:r>
            <a:r>
              <a:rPr dirty="0" sz="1500" spc="-120" b="1">
                <a:solidFill>
                  <a:srgbClr val="404040"/>
                </a:solidFill>
                <a:latin typeface="Tahoma"/>
                <a:cs typeface="Tahoma"/>
              </a:rPr>
              <a:t>Oliveira</a:t>
            </a:r>
            <a:r>
              <a:rPr dirty="0" baseline="24444" sz="1875" spc="-179" b="1">
                <a:solidFill>
                  <a:srgbClr val="404040"/>
                </a:solidFill>
                <a:latin typeface="Tahoma"/>
                <a:cs typeface="Tahoma"/>
              </a:rPr>
              <a:t>3</a:t>
            </a:r>
            <a:r>
              <a:rPr dirty="0" sz="1500" spc="-120" b="1">
                <a:solidFill>
                  <a:srgbClr val="404040"/>
                </a:solidFill>
                <a:latin typeface="Tahoma"/>
                <a:cs typeface="Tahoma"/>
              </a:rPr>
              <a:t>,</a:t>
            </a:r>
            <a:r>
              <a:rPr dirty="0" sz="1500" spc="-95" b="1">
                <a:solidFill>
                  <a:srgbClr val="404040"/>
                </a:solidFill>
                <a:latin typeface="Tahoma"/>
                <a:cs typeface="Tahoma"/>
              </a:rPr>
              <a:t> </a:t>
            </a:r>
            <a:r>
              <a:rPr dirty="0" sz="1500" spc="-140" b="1">
                <a:solidFill>
                  <a:srgbClr val="404040"/>
                </a:solidFill>
                <a:latin typeface="Tahoma"/>
                <a:cs typeface="Tahoma"/>
              </a:rPr>
              <a:t>Rita</a:t>
            </a:r>
            <a:r>
              <a:rPr dirty="0" sz="1500" spc="-90" b="1">
                <a:solidFill>
                  <a:srgbClr val="404040"/>
                </a:solidFill>
                <a:latin typeface="Tahoma"/>
                <a:cs typeface="Tahoma"/>
              </a:rPr>
              <a:t> </a:t>
            </a:r>
            <a:r>
              <a:rPr dirty="0" sz="1500" spc="-185" b="1">
                <a:solidFill>
                  <a:srgbClr val="404040"/>
                </a:solidFill>
                <a:latin typeface="Tahoma"/>
                <a:cs typeface="Tahoma"/>
              </a:rPr>
              <a:t>Inês</a:t>
            </a:r>
            <a:r>
              <a:rPr dirty="0" sz="1500" spc="-95" b="1">
                <a:solidFill>
                  <a:srgbClr val="404040"/>
                </a:solidFill>
                <a:latin typeface="Tahoma"/>
                <a:cs typeface="Tahoma"/>
              </a:rPr>
              <a:t> </a:t>
            </a:r>
            <a:r>
              <a:rPr dirty="0" sz="1500" spc="-114" b="1">
                <a:solidFill>
                  <a:srgbClr val="404040"/>
                </a:solidFill>
                <a:latin typeface="Tahoma"/>
                <a:cs typeface="Tahoma"/>
              </a:rPr>
              <a:t>Paetzhold</a:t>
            </a:r>
            <a:r>
              <a:rPr dirty="0" sz="1500" spc="-95" b="1">
                <a:solidFill>
                  <a:srgbClr val="404040"/>
                </a:solidFill>
                <a:latin typeface="Tahoma"/>
                <a:cs typeface="Tahoma"/>
              </a:rPr>
              <a:t> </a:t>
            </a:r>
            <a:r>
              <a:rPr dirty="0" sz="1500" spc="-114" b="1">
                <a:solidFill>
                  <a:srgbClr val="404040"/>
                </a:solidFill>
                <a:latin typeface="Tahoma"/>
                <a:cs typeface="Tahoma"/>
              </a:rPr>
              <a:t>Pauli</a:t>
            </a:r>
            <a:r>
              <a:rPr dirty="0" baseline="24444" sz="1875" spc="-172" b="1">
                <a:solidFill>
                  <a:srgbClr val="404040"/>
                </a:solidFill>
                <a:latin typeface="Tahoma"/>
                <a:cs typeface="Tahoma"/>
              </a:rPr>
              <a:t>4</a:t>
            </a:r>
            <a:endParaRPr baseline="24444" sz="1875">
              <a:latin typeface="Tahoma"/>
              <a:cs typeface="Tahoma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867072" y="3863975"/>
            <a:ext cx="10086975" cy="1717039"/>
          </a:xfrm>
          <a:prstGeom prst="rect">
            <a:avLst/>
          </a:prstGeom>
        </p:spPr>
        <p:txBody>
          <a:bodyPr wrap="square" lIns="0" tIns="15875" rIns="0" bIns="0" rtlCol="0" vert="horz">
            <a:spAutoFit/>
          </a:bodyPr>
          <a:lstStyle/>
          <a:p>
            <a:pPr algn="r" marR="30480">
              <a:lnSpc>
                <a:spcPct val="100000"/>
              </a:lnSpc>
              <a:spcBef>
                <a:spcPts val="125"/>
              </a:spcBef>
            </a:pPr>
            <a:r>
              <a:rPr dirty="0" baseline="27777" sz="1200" spc="-67">
                <a:solidFill>
                  <a:srgbClr val="404040"/>
                </a:solidFill>
                <a:latin typeface="Lucida Sans Unicode"/>
                <a:cs typeface="Lucida Sans Unicode"/>
              </a:rPr>
              <a:t>1</a:t>
            </a:r>
            <a:r>
              <a:rPr dirty="0" baseline="27777" sz="1200" spc="15">
                <a:solidFill>
                  <a:srgbClr val="404040"/>
                </a:solidFill>
                <a:latin typeface="Lucida Sans Unicode"/>
                <a:cs typeface="Lucida Sans Unicode"/>
              </a:rPr>
              <a:t> </a:t>
            </a:r>
            <a:r>
              <a:rPr dirty="0" sz="950" spc="10">
                <a:solidFill>
                  <a:srgbClr val="404040"/>
                </a:solidFill>
                <a:latin typeface="Lucida Sans Unicode"/>
                <a:cs typeface="Lucida Sans Unicode"/>
              </a:rPr>
              <a:t>Graduada</a:t>
            </a:r>
            <a:r>
              <a:rPr dirty="0" sz="950" spc="-40">
                <a:solidFill>
                  <a:srgbClr val="404040"/>
                </a:solidFill>
                <a:latin typeface="Lucida Sans Unicode"/>
                <a:cs typeface="Lucida Sans Unicode"/>
              </a:rPr>
              <a:t> </a:t>
            </a:r>
            <a:r>
              <a:rPr dirty="0" sz="950" spc="20">
                <a:solidFill>
                  <a:srgbClr val="404040"/>
                </a:solidFill>
                <a:latin typeface="Lucida Sans Unicode"/>
                <a:cs typeface="Lucida Sans Unicode"/>
              </a:rPr>
              <a:t>em</a:t>
            </a:r>
            <a:r>
              <a:rPr dirty="0" sz="950" spc="-40">
                <a:solidFill>
                  <a:srgbClr val="404040"/>
                </a:solidFill>
                <a:latin typeface="Lucida Sans Unicode"/>
                <a:cs typeface="Lucida Sans Unicode"/>
              </a:rPr>
              <a:t> </a:t>
            </a:r>
            <a:r>
              <a:rPr dirty="0" sz="950" spc="-10">
                <a:solidFill>
                  <a:srgbClr val="404040"/>
                </a:solidFill>
                <a:latin typeface="Lucida Sans Unicode"/>
                <a:cs typeface="Lucida Sans Unicode"/>
              </a:rPr>
              <a:t>Ciências</a:t>
            </a:r>
            <a:r>
              <a:rPr dirty="0" sz="950" spc="-40">
                <a:solidFill>
                  <a:srgbClr val="404040"/>
                </a:solidFill>
                <a:latin typeface="Lucida Sans Unicode"/>
                <a:cs typeface="Lucida Sans Unicode"/>
              </a:rPr>
              <a:t> </a:t>
            </a:r>
            <a:r>
              <a:rPr dirty="0" sz="950">
                <a:solidFill>
                  <a:srgbClr val="404040"/>
                </a:solidFill>
                <a:latin typeface="Lucida Sans Unicode"/>
                <a:cs typeface="Lucida Sans Unicode"/>
              </a:rPr>
              <a:t>Econômicas</a:t>
            </a:r>
            <a:r>
              <a:rPr dirty="0" sz="950" spc="-40">
                <a:solidFill>
                  <a:srgbClr val="404040"/>
                </a:solidFill>
                <a:latin typeface="Lucida Sans Unicode"/>
                <a:cs typeface="Lucida Sans Unicode"/>
              </a:rPr>
              <a:t> </a:t>
            </a:r>
            <a:r>
              <a:rPr dirty="0" sz="950" spc="5">
                <a:solidFill>
                  <a:srgbClr val="404040"/>
                </a:solidFill>
                <a:latin typeface="Lucida Sans Unicode"/>
                <a:cs typeface="Lucida Sans Unicode"/>
              </a:rPr>
              <a:t>pela</a:t>
            </a:r>
            <a:r>
              <a:rPr dirty="0" sz="950" spc="-40">
                <a:solidFill>
                  <a:srgbClr val="404040"/>
                </a:solidFill>
                <a:latin typeface="Lucida Sans Unicode"/>
                <a:cs typeface="Lucida Sans Unicode"/>
              </a:rPr>
              <a:t> </a:t>
            </a:r>
            <a:r>
              <a:rPr dirty="0" sz="950" spc="5">
                <a:solidFill>
                  <a:srgbClr val="404040"/>
                </a:solidFill>
                <a:latin typeface="Lucida Sans Unicode"/>
                <a:cs typeface="Lucida Sans Unicode"/>
              </a:rPr>
              <a:t>Universidade</a:t>
            </a:r>
            <a:r>
              <a:rPr dirty="0" sz="950" spc="-40">
                <a:solidFill>
                  <a:srgbClr val="404040"/>
                </a:solidFill>
                <a:latin typeface="Lucida Sans Unicode"/>
                <a:cs typeface="Lucida Sans Unicode"/>
              </a:rPr>
              <a:t> </a:t>
            </a:r>
            <a:r>
              <a:rPr dirty="0" sz="950">
                <a:solidFill>
                  <a:srgbClr val="404040"/>
                </a:solidFill>
                <a:latin typeface="Lucida Sans Unicode"/>
                <a:cs typeface="Lucida Sans Unicode"/>
              </a:rPr>
              <a:t>Federal</a:t>
            </a:r>
            <a:r>
              <a:rPr dirty="0" sz="950" spc="-40">
                <a:solidFill>
                  <a:srgbClr val="404040"/>
                </a:solidFill>
                <a:latin typeface="Lucida Sans Unicode"/>
                <a:cs typeface="Lucida Sans Unicode"/>
              </a:rPr>
              <a:t> </a:t>
            </a:r>
            <a:r>
              <a:rPr dirty="0" sz="950" spc="10">
                <a:solidFill>
                  <a:srgbClr val="404040"/>
                </a:solidFill>
                <a:latin typeface="Lucida Sans Unicode"/>
                <a:cs typeface="Lucida Sans Unicode"/>
              </a:rPr>
              <a:t>de</a:t>
            </a:r>
            <a:r>
              <a:rPr dirty="0" sz="950" spc="-35">
                <a:solidFill>
                  <a:srgbClr val="404040"/>
                </a:solidFill>
                <a:latin typeface="Lucida Sans Unicode"/>
                <a:cs typeface="Lucida Sans Unicode"/>
              </a:rPr>
              <a:t> </a:t>
            </a:r>
            <a:r>
              <a:rPr dirty="0" sz="950" spc="15">
                <a:solidFill>
                  <a:srgbClr val="404040"/>
                </a:solidFill>
                <a:latin typeface="Lucida Sans Unicode"/>
                <a:cs typeface="Lucida Sans Unicode"/>
              </a:rPr>
              <a:t>Santa</a:t>
            </a:r>
            <a:r>
              <a:rPr dirty="0" sz="950" spc="-40">
                <a:solidFill>
                  <a:srgbClr val="404040"/>
                </a:solidFill>
                <a:latin typeface="Lucida Sans Unicode"/>
                <a:cs typeface="Lucida Sans Unicode"/>
              </a:rPr>
              <a:t> </a:t>
            </a:r>
            <a:r>
              <a:rPr dirty="0" sz="950" spc="20">
                <a:solidFill>
                  <a:srgbClr val="404040"/>
                </a:solidFill>
                <a:latin typeface="Lucida Sans Unicode"/>
                <a:cs typeface="Lucida Sans Unicode"/>
              </a:rPr>
              <a:t>Maria</a:t>
            </a:r>
            <a:r>
              <a:rPr dirty="0" sz="950" spc="-40">
                <a:solidFill>
                  <a:srgbClr val="404040"/>
                </a:solidFill>
                <a:latin typeface="Lucida Sans Unicode"/>
                <a:cs typeface="Lucida Sans Unicode"/>
              </a:rPr>
              <a:t> </a:t>
            </a:r>
            <a:r>
              <a:rPr dirty="0" sz="950" spc="5">
                <a:solidFill>
                  <a:srgbClr val="404040"/>
                </a:solidFill>
                <a:latin typeface="Lucida Sans Unicode"/>
                <a:cs typeface="Lucida Sans Unicode"/>
              </a:rPr>
              <a:t>(UFSM).</a:t>
            </a:r>
            <a:r>
              <a:rPr dirty="0" sz="950" spc="-40">
                <a:solidFill>
                  <a:srgbClr val="404040"/>
                </a:solidFill>
                <a:latin typeface="Lucida Sans Unicode"/>
                <a:cs typeface="Lucida Sans Unicode"/>
              </a:rPr>
              <a:t> E-mail: </a:t>
            </a:r>
            <a:r>
              <a:rPr dirty="0" sz="950" spc="-5">
                <a:solidFill>
                  <a:srgbClr val="1281B0"/>
                </a:solidFill>
                <a:latin typeface="Lucida Sans Unicode"/>
                <a:cs typeface="Lucida Sans Unicode"/>
                <a:hlinkClick r:id="rId2"/>
              </a:rPr>
              <a:t>luisa.bock@acad.ufsm.br</a:t>
            </a:r>
            <a:endParaRPr sz="950">
              <a:latin typeface="Lucida Sans Unicode"/>
              <a:cs typeface="Lucida Sans Unicode"/>
            </a:endParaRPr>
          </a:p>
          <a:p>
            <a:pPr algn="r" marL="91440" marR="30480" indent="-91440">
              <a:lnSpc>
                <a:spcPct val="100000"/>
              </a:lnSpc>
              <a:spcBef>
                <a:spcPts val="885"/>
              </a:spcBef>
              <a:buSzPct val="84210"/>
              <a:buAutoNum type="arabicPlain" startAt="2"/>
              <a:tabLst>
                <a:tab pos="91440" algn="l"/>
              </a:tabLst>
            </a:pPr>
            <a:r>
              <a:rPr dirty="0" sz="950" spc="5">
                <a:solidFill>
                  <a:srgbClr val="404040"/>
                </a:solidFill>
                <a:latin typeface="Lucida Sans Unicode"/>
                <a:cs typeface="Lucida Sans Unicode"/>
              </a:rPr>
              <a:t>Professora</a:t>
            </a:r>
            <a:r>
              <a:rPr dirty="0" sz="950" spc="-40">
                <a:solidFill>
                  <a:srgbClr val="404040"/>
                </a:solidFill>
                <a:latin typeface="Lucida Sans Unicode"/>
                <a:cs typeface="Lucida Sans Unicode"/>
              </a:rPr>
              <a:t> </a:t>
            </a:r>
            <a:r>
              <a:rPr dirty="0" sz="950">
                <a:solidFill>
                  <a:srgbClr val="404040"/>
                </a:solidFill>
                <a:latin typeface="Lucida Sans Unicode"/>
                <a:cs typeface="Lucida Sans Unicode"/>
              </a:rPr>
              <a:t>do</a:t>
            </a:r>
            <a:r>
              <a:rPr dirty="0" sz="950" spc="-40">
                <a:solidFill>
                  <a:srgbClr val="404040"/>
                </a:solidFill>
                <a:latin typeface="Lucida Sans Unicode"/>
                <a:cs typeface="Lucida Sans Unicode"/>
              </a:rPr>
              <a:t> </a:t>
            </a:r>
            <a:r>
              <a:rPr dirty="0" sz="950" spc="10">
                <a:solidFill>
                  <a:srgbClr val="404040"/>
                </a:solidFill>
                <a:latin typeface="Lucida Sans Unicode"/>
                <a:cs typeface="Lucida Sans Unicode"/>
              </a:rPr>
              <a:t>Departamento</a:t>
            </a:r>
            <a:r>
              <a:rPr dirty="0" sz="950" spc="-40">
                <a:solidFill>
                  <a:srgbClr val="404040"/>
                </a:solidFill>
                <a:latin typeface="Lucida Sans Unicode"/>
                <a:cs typeface="Lucida Sans Unicode"/>
              </a:rPr>
              <a:t> </a:t>
            </a:r>
            <a:r>
              <a:rPr dirty="0" sz="950" spc="10">
                <a:solidFill>
                  <a:srgbClr val="404040"/>
                </a:solidFill>
                <a:latin typeface="Lucida Sans Unicode"/>
                <a:cs typeface="Lucida Sans Unicode"/>
              </a:rPr>
              <a:t>de</a:t>
            </a:r>
            <a:r>
              <a:rPr dirty="0" sz="950" spc="-40">
                <a:solidFill>
                  <a:srgbClr val="404040"/>
                </a:solidFill>
                <a:latin typeface="Lucida Sans Unicode"/>
                <a:cs typeface="Lucida Sans Unicode"/>
              </a:rPr>
              <a:t> </a:t>
            </a:r>
            <a:r>
              <a:rPr dirty="0" sz="950" spc="5">
                <a:solidFill>
                  <a:srgbClr val="404040"/>
                </a:solidFill>
                <a:latin typeface="Lucida Sans Unicode"/>
                <a:cs typeface="Lucida Sans Unicode"/>
              </a:rPr>
              <a:t>Economia</a:t>
            </a:r>
            <a:r>
              <a:rPr dirty="0" sz="950" spc="-40">
                <a:solidFill>
                  <a:srgbClr val="404040"/>
                </a:solidFill>
                <a:latin typeface="Lucida Sans Unicode"/>
                <a:cs typeface="Lucida Sans Unicode"/>
              </a:rPr>
              <a:t> </a:t>
            </a:r>
            <a:r>
              <a:rPr dirty="0" sz="950" spc="20">
                <a:solidFill>
                  <a:srgbClr val="404040"/>
                </a:solidFill>
                <a:latin typeface="Lucida Sans Unicode"/>
                <a:cs typeface="Lucida Sans Unicode"/>
              </a:rPr>
              <a:t>e</a:t>
            </a:r>
            <a:r>
              <a:rPr dirty="0" sz="950" spc="-40">
                <a:solidFill>
                  <a:srgbClr val="404040"/>
                </a:solidFill>
                <a:latin typeface="Lucida Sans Unicode"/>
                <a:cs typeface="Lucida Sans Unicode"/>
              </a:rPr>
              <a:t> </a:t>
            </a:r>
            <a:r>
              <a:rPr dirty="0" sz="950">
                <a:solidFill>
                  <a:srgbClr val="404040"/>
                </a:solidFill>
                <a:latin typeface="Lucida Sans Unicode"/>
                <a:cs typeface="Lucida Sans Unicode"/>
              </a:rPr>
              <a:t>Relações</a:t>
            </a:r>
            <a:r>
              <a:rPr dirty="0" sz="950" spc="-40">
                <a:solidFill>
                  <a:srgbClr val="404040"/>
                </a:solidFill>
                <a:latin typeface="Lucida Sans Unicode"/>
                <a:cs typeface="Lucida Sans Unicode"/>
              </a:rPr>
              <a:t> </a:t>
            </a:r>
            <a:r>
              <a:rPr dirty="0" sz="950" spc="5">
                <a:solidFill>
                  <a:srgbClr val="404040"/>
                </a:solidFill>
                <a:latin typeface="Lucida Sans Unicode"/>
                <a:cs typeface="Lucida Sans Unicode"/>
              </a:rPr>
              <a:t>Internacionais</a:t>
            </a:r>
            <a:r>
              <a:rPr dirty="0" sz="950" spc="-35">
                <a:solidFill>
                  <a:srgbClr val="404040"/>
                </a:solidFill>
                <a:latin typeface="Lucida Sans Unicode"/>
                <a:cs typeface="Lucida Sans Unicode"/>
              </a:rPr>
              <a:t> </a:t>
            </a:r>
            <a:r>
              <a:rPr dirty="0" sz="950" spc="20">
                <a:solidFill>
                  <a:srgbClr val="404040"/>
                </a:solidFill>
                <a:latin typeface="Lucida Sans Unicode"/>
                <a:cs typeface="Lucida Sans Unicode"/>
              </a:rPr>
              <a:t>e</a:t>
            </a:r>
            <a:r>
              <a:rPr dirty="0" sz="950" spc="-40">
                <a:solidFill>
                  <a:srgbClr val="404040"/>
                </a:solidFill>
                <a:latin typeface="Lucida Sans Unicode"/>
                <a:cs typeface="Lucida Sans Unicode"/>
              </a:rPr>
              <a:t> </a:t>
            </a:r>
            <a:r>
              <a:rPr dirty="0" sz="950">
                <a:solidFill>
                  <a:srgbClr val="404040"/>
                </a:solidFill>
                <a:latin typeface="Lucida Sans Unicode"/>
                <a:cs typeface="Lucida Sans Unicode"/>
              </a:rPr>
              <a:t>do</a:t>
            </a:r>
            <a:r>
              <a:rPr dirty="0" sz="950" spc="-40">
                <a:solidFill>
                  <a:srgbClr val="404040"/>
                </a:solidFill>
                <a:latin typeface="Lucida Sans Unicode"/>
                <a:cs typeface="Lucida Sans Unicode"/>
              </a:rPr>
              <a:t> </a:t>
            </a:r>
            <a:r>
              <a:rPr dirty="0" sz="950" spc="15">
                <a:solidFill>
                  <a:srgbClr val="404040"/>
                </a:solidFill>
                <a:latin typeface="Lucida Sans Unicode"/>
                <a:cs typeface="Lucida Sans Unicode"/>
              </a:rPr>
              <a:t>Programa</a:t>
            </a:r>
            <a:r>
              <a:rPr dirty="0" sz="950" spc="-40">
                <a:solidFill>
                  <a:srgbClr val="404040"/>
                </a:solidFill>
                <a:latin typeface="Lucida Sans Unicode"/>
                <a:cs typeface="Lucida Sans Unicode"/>
              </a:rPr>
              <a:t> </a:t>
            </a:r>
            <a:r>
              <a:rPr dirty="0" sz="950" spc="10">
                <a:solidFill>
                  <a:srgbClr val="404040"/>
                </a:solidFill>
                <a:latin typeface="Lucida Sans Unicode"/>
                <a:cs typeface="Lucida Sans Unicode"/>
              </a:rPr>
              <a:t>de</a:t>
            </a:r>
            <a:r>
              <a:rPr dirty="0" sz="950" spc="-40">
                <a:solidFill>
                  <a:srgbClr val="404040"/>
                </a:solidFill>
                <a:latin typeface="Lucida Sans Unicode"/>
                <a:cs typeface="Lucida Sans Unicode"/>
              </a:rPr>
              <a:t> </a:t>
            </a:r>
            <a:r>
              <a:rPr dirty="0" sz="950" spc="-10">
                <a:solidFill>
                  <a:srgbClr val="404040"/>
                </a:solidFill>
                <a:latin typeface="Lucida Sans Unicode"/>
                <a:cs typeface="Lucida Sans Unicode"/>
              </a:rPr>
              <a:t>Pós-Graduação</a:t>
            </a:r>
            <a:r>
              <a:rPr dirty="0" sz="950" spc="-40">
                <a:solidFill>
                  <a:srgbClr val="404040"/>
                </a:solidFill>
                <a:latin typeface="Lucida Sans Unicode"/>
                <a:cs typeface="Lucida Sans Unicode"/>
              </a:rPr>
              <a:t> </a:t>
            </a:r>
            <a:r>
              <a:rPr dirty="0" sz="950" spc="20">
                <a:solidFill>
                  <a:srgbClr val="404040"/>
                </a:solidFill>
                <a:latin typeface="Lucida Sans Unicode"/>
                <a:cs typeface="Lucida Sans Unicode"/>
              </a:rPr>
              <a:t>em</a:t>
            </a:r>
            <a:r>
              <a:rPr dirty="0" sz="950" spc="-40">
                <a:solidFill>
                  <a:srgbClr val="404040"/>
                </a:solidFill>
                <a:latin typeface="Lucida Sans Unicode"/>
                <a:cs typeface="Lucida Sans Unicode"/>
              </a:rPr>
              <a:t> </a:t>
            </a:r>
            <a:r>
              <a:rPr dirty="0" sz="950" spc="5">
                <a:solidFill>
                  <a:srgbClr val="404040"/>
                </a:solidFill>
                <a:latin typeface="Lucida Sans Unicode"/>
                <a:cs typeface="Lucida Sans Unicode"/>
              </a:rPr>
              <a:t>Economia</a:t>
            </a:r>
            <a:r>
              <a:rPr dirty="0" sz="950" spc="-35">
                <a:solidFill>
                  <a:srgbClr val="404040"/>
                </a:solidFill>
                <a:latin typeface="Lucida Sans Unicode"/>
                <a:cs typeface="Lucida Sans Unicode"/>
              </a:rPr>
              <a:t> </a:t>
            </a:r>
            <a:r>
              <a:rPr dirty="0" sz="950" spc="20">
                <a:solidFill>
                  <a:srgbClr val="404040"/>
                </a:solidFill>
                <a:latin typeface="Lucida Sans Unicode"/>
                <a:cs typeface="Lucida Sans Unicode"/>
              </a:rPr>
              <a:t>e</a:t>
            </a:r>
            <a:r>
              <a:rPr dirty="0" sz="950" spc="-40">
                <a:solidFill>
                  <a:srgbClr val="404040"/>
                </a:solidFill>
                <a:latin typeface="Lucida Sans Unicode"/>
                <a:cs typeface="Lucida Sans Unicode"/>
              </a:rPr>
              <a:t> </a:t>
            </a:r>
            <a:r>
              <a:rPr dirty="0" sz="950">
                <a:solidFill>
                  <a:srgbClr val="404040"/>
                </a:solidFill>
                <a:latin typeface="Lucida Sans Unicode"/>
                <a:cs typeface="Lucida Sans Unicode"/>
              </a:rPr>
              <a:t>Desenvolvimento</a:t>
            </a:r>
            <a:r>
              <a:rPr dirty="0" sz="950" spc="-40">
                <a:solidFill>
                  <a:srgbClr val="404040"/>
                </a:solidFill>
                <a:latin typeface="Lucida Sans Unicode"/>
                <a:cs typeface="Lucida Sans Unicode"/>
              </a:rPr>
              <a:t> </a:t>
            </a:r>
            <a:r>
              <a:rPr dirty="0" sz="950" spc="10">
                <a:solidFill>
                  <a:srgbClr val="404040"/>
                </a:solidFill>
                <a:latin typeface="Lucida Sans Unicode"/>
                <a:cs typeface="Lucida Sans Unicode"/>
              </a:rPr>
              <a:t>da</a:t>
            </a:r>
            <a:r>
              <a:rPr dirty="0" sz="950" spc="-40">
                <a:solidFill>
                  <a:srgbClr val="404040"/>
                </a:solidFill>
                <a:latin typeface="Lucida Sans Unicode"/>
                <a:cs typeface="Lucida Sans Unicode"/>
              </a:rPr>
              <a:t> </a:t>
            </a:r>
            <a:r>
              <a:rPr dirty="0" sz="950" spc="5">
                <a:solidFill>
                  <a:srgbClr val="404040"/>
                </a:solidFill>
                <a:latin typeface="Lucida Sans Unicode"/>
                <a:cs typeface="Lucida Sans Unicode"/>
              </a:rPr>
              <a:t>Universidade</a:t>
            </a:r>
            <a:r>
              <a:rPr dirty="0" sz="950" spc="-40">
                <a:solidFill>
                  <a:srgbClr val="404040"/>
                </a:solidFill>
                <a:latin typeface="Lucida Sans Unicode"/>
                <a:cs typeface="Lucida Sans Unicode"/>
              </a:rPr>
              <a:t> </a:t>
            </a:r>
            <a:r>
              <a:rPr dirty="0" sz="950">
                <a:solidFill>
                  <a:srgbClr val="404040"/>
                </a:solidFill>
                <a:latin typeface="Lucida Sans Unicode"/>
                <a:cs typeface="Lucida Sans Unicode"/>
              </a:rPr>
              <a:t>Federal</a:t>
            </a:r>
            <a:r>
              <a:rPr dirty="0" sz="950" spc="-40">
                <a:solidFill>
                  <a:srgbClr val="404040"/>
                </a:solidFill>
                <a:latin typeface="Lucida Sans Unicode"/>
                <a:cs typeface="Lucida Sans Unicode"/>
              </a:rPr>
              <a:t> </a:t>
            </a:r>
            <a:r>
              <a:rPr dirty="0" sz="950" spc="10">
                <a:solidFill>
                  <a:srgbClr val="404040"/>
                </a:solidFill>
                <a:latin typeface="Lucida Sans Unicode"/>
                <a:cs typeface="Lucida Sans Unicode"/>
              </a:rPr>
              <a:t>de</a:t>
            </a:r>
            <a:r>
              <a:rPr dirty="0" sz="950" spc="-40">
                <a:solidFill>
                  <a:srgbClr val="404040"/>
                </a:solidFill>
                <a:latin typeface="Lucida Sans Unicode"/>
                <a:cs typeface="Lucida Sans Unicode"/>
              </a:rPr>
              <a:t> </a:t>
            </a:r>
            <a:r>
              <a:rPr dirty="0" sz="950" spc="15">
                <a:solidFill>
                  <a:srgbClr val="404040"/>
                </a:solidFill>
                <a:latin typeface="Lucida Sans Unicode"/>
                <a:cs typeface="Lucida Sans Unicode"/>
              </a:rPr>
              <a:t>Santa</a:t>
            </a:r>
            <a:endParaRPr sz="950">
              <a:latin typeface="Lucida Sans Unicode"/>
              <a:cs typeface="Lucida Sans Unicode"/>
            </a:endParaRPr>
          </a:p>
          <a:p>
            <a:pPr algn="r" marR="30480">
              <a:lnSpc>
                <a:spcPct val="100000"/>
              </a:lnSpc>
              <a:spcBef>
                <a:spcPts val="885"/>
              </a:spcBef>
            </a:pPr>
            <a:r>
              <a:rPr dirty="0" sz="950" spc="30">
                <a:solidFill>
                  <a:srgbClr val="404040"/>
                </a:solidFill>
                <a:latin typeface="Lucida Sans Unicode"/>
                <a:cs typeface="Lucida Sans Unicode"/>
              </a:rPr>
              <a:t>Mar</a:t>
            </a:r>
            <a:r>
              <a:rPr dirty="0" sz="950" spc="-25">
                <a:solidFill>
                  <a:srgbClr val="404040"/>
                </a:solidFill>
                <a:latin typeface="Lucida Sans Unicode"/>
                <a:cs typeface="Lucida Sans Unicode"/>
              </a:rPr>
              <a:t>i</a:t>
            </a:r>
            <a:r>
              <a:rPr dirty="0" sz="950" spc="20">
                <a:solidFill>
                  <a:srgbClr val="404040"/>
                </a:solidFill>
                <a:latin typeface="Lucida Sans Unicode"/>
                <a:cs typeface="Lucida Sans Unicode"/>
              </a:rPr>
              <a:t>a</a:t>
            </a:r>
            <a:r>
              <a:rPr dirty="0" sz="950" spc="-40">
                <a:solidFill>
                  <a:srgbClr val="404040"/>
                </a:solidFill>
                <a:latin typeface="Lucida Sans Unicode"/>
                <a:cs typeface="Lucida Sans Unicode"/>
              </a:rPr>
              <a:t>.</a:t>
            </a:r>
            <a:r>
              <a:rPr dirty="0" sz="950" spc="-50">
                <a:solidFill>
                  <a:srgbClr val="404040"/>
                </a:solidFill>
                <a:latin typeface="Lucida Sans Unicode"/>
                <a:cs typeface="Lucida Sans Unicode"/>
              </a:rPr>
              <a:t> </a:t>
            </a:r>
            <a:r>
              <a:rPr dirty="0" sz="950" spc="25">
                <a:solidFill>
                  <a:srgbClr val="404040"/>
                </a:solidFill>
                <a:latin typeface="Lucida Sans Unicode"/>
                <a:cs typeface="Lucida Sans Unicode"/>
              </a:rPr>
              <a:t>E</a:t>
            </a:r>
            <a:r>
              <a:rPr dirty="0" sz="950" spc="-240">
                <a:solidFill>
                  <a:srgbClr val="404040"/>
                </a:solidFill>
                <a:latin typeface="Lucida Sans Unicode"/>
                <a:cs typeface="Lucida Sans Unicode"/>
              </a:rPr>
              <a:t>-</a:t>
            </a:r>
            <a:r>
              <a:rPr dirty="0" sz="950" spc="20">
                <a:solidFill>
                  <a:srgbClr val="404040"/>
                </a:solidFill>
                <a:latin typeface="Lucida Sans Unicode"/>
                <a:cs typeface="Lucida Sans Unicode"/>
              </a:rPr>
              <a:t>m</a:t>
            </a:r>
            <a:r>
              <a:rPr dirty="0" sz="950" spc="20">
                <a:solidFill>
                  <a:srgbClr val="404040"/>
                </a:solidFill>
                <a:latin typeface="Lucida Sans Unicode"/>
                <a:cs typeface="Lucida Sans Unicode"/>
              </a:rPr>
              <a:t>a</a:t>
            </a:r>
            <a:r>
              <a:rPr dirty="0" sz="950" spc="-25">
                <a:solidFill>
                  <a:srgbClr val="404040"/>
                </a:solidFill>
                <a:latin typeface="Lucida Sans Unicode"/>
                <a:cs typeface="Lucida Sans Unicode"/>
              </a:rPr>
              <a:t>il</a:t>
            </a:r>
            <a:r>
              <a:rPr dirty="0" sz="950" spc="-40">
                <a:solidFill>
                  <a:srgbClr val="404040"/>
                </a:solidFill>
                <a:latin typeface="Lucida Sans Unicode"/>
                <a:cs typeface="Lucida Sans Unicode"/>
              </a:rPr>
              <a:t>:</a:t>
            </a:r>
            <a:r>
              <a:rPr dirty="0" sz="950" spc="-50">
                <a:solidFill>
                  <a:srgbClr val="404040"/>
                </a:solidFill>
                <a:latin typeface="Lucida Sans Unicode"/>
                <a:cs typeface="Lucida Sans Unicode"/>
              </a:rPr>
              <a:t> </a:t>
            </a:r>
            <a:r>
              <a:rPr dirty="0" sz="950" spc="20">
                <a:solidFill>
                  <a:srgbClr val="1281B0"/>
                </a:solidFill>
                <a:latin typeface="Lucida Sans Unicode"/>
                <a:cs typeface="Lucida Sans Unicode"/>
                <a:hlinkClick r:id="rId3"/>
              </a:rPr>
              <a:t>e</a:t>
            </a:r>
            <a:r>
              <a:rPr dirty="0" sz="950">
                <a:solidFill>
                  <a:srgbClr val="1281B0"/>
                </a:solidFill>
                <a:latin typeface="Lucida Sans Unicode"/>
                <a:cs typeface="Lucida Sans Unicode"/>
                <a:hlinkClick r:id="rId3"/>
              </a:rPr>
              <a:t>d</a:t>
            </a:r>
            <a:r>
              <a:rPr dirty="0" sz="950" spc="10">
                <a:solidFill>
                  <a:srgbClr val="1281B0"/>
                </a:solidFill>
                <a:latin typeface="Lucida Sans Unicode"/>
                <a:cs typeface="Lucida Sans Unicode"/>
                <a:hlinkClick r:id="rId3"/>
              </a:rPr>
              <a:t>n</a:t>
            </a:r>
            <a:r>
              <a:rPr dirty="0" sz="950" spc="20">
                <a:solidFill>
                  <a:srgbClr val="1281B0"/>
                </a:solidFill>
                <a:latin typeface="Lucida Sans Unicode"/>
                <a:cs typeface="Lucida Sans Unicode"/>
                <a:hlinkClick r:id="rId3"/>
              </a:rPr>
              <a:t>a</a:t>
            </a:r>
            <a:r>
              <a:rPr dirty="0" sz="950" spc="-25">
                <a:solidFill>
                  <a:srgbClr val="1281B0"/>
                </a:solidFill>
                <a:latin typeface="Lucida Sans Unicode"/>
                <a:cs typeface="Lucida Sans Unicode"/>
                <a:hlinkClick r:id="rId3"/>
              </a:rPr>
              <a:t>l</a:t>
            </a:r>
            <a:r>
              <a:rPr dirty="0" sz="950">
                <a:solidFill>
                  <a:srgbClr val="1281B0"/>
                </a:solidFill>
                <a:latin typeface="Lucida Sans Unicode"/>
                <a:cs typeface="Lucida Sans Unicode"/>
                <a:hlinkClick r:id="rId3"/>
              </a:rPr>
              <a:t>v</a:t>
            </a:r>
            <a:r>
              <a:rPr dirty="0" sz="950" spc="20">
                <a:solidFill>
                  <a:srgbClr val="1281B0"/>
                </a:solidFill>
                <a:latin typeface="Lucida Sans Unicode"/>
                <a:cs typeface="Lucida Sans Unicode"/>
                <a:hlinkClick r:id="rId3"/>
              </a:rPr>
              <a:t>a</a:t>
            </a:r>
            <a:r>
              <a:rPr dirty="0" sz="950" spc="-40">
                <a:solidFill>
                  <a:srgbClr val="1281B0"/>
                </a:solidFill>
                <a:latin typeface="Lucida Sans Unicode"/>
                <a:cs typeface="Lucida Sans Unicode"/>
                <a:hlinkClick r:id="rId3"/>
              </a:rPr>
              <a:t>.</a:t>
            </a:r>
            <a:r>
              <a:rPr dirty="0" sz="950">
                <a:solidFill>
                  <a:srgbClr val="1281B0"/>
                </a:solidFill>
                <a:latin typeface="Lucida Sans Unicode"/>
                <a:cs typeface="Lucida Sans Unicode"/>
                <a:hlinkClick r:id="rId3"/>
              </a:rPr>
              <a:t>fe</a:t>
            </a:r>
            <a:r>
              <a:rPr dirty="0" sz="950" spc="-25">
                <a:solidFill>
                  <a:srgbClr val="1281B0"/>
                </a:solidFill>
                <a:latin typeface="Lucida Sans Unicode"/>
                <a:cs typeface="Lucida Sans Unicode"/>
                <a:hlinkClick r:id="rId3"/>
              </a:rPr>
              <a:t>li</a:t>
            </a:r>
            <a:r>
              <a:rPr dirty="0" sz="950" spc="-70">
                <a:solidFill>
                  <a:srgbClr val="1281B0"/>
                </a:solidFill>
                <a:latin typeface="Lucida Sans Unicode"/>
                <a:cs typeface="Lucida Sans Unicode"/>
                <a:hlinkClick r:id="rId3"/>
              </a:rPr>
              <a:t>x</a:t>
            </a:r>
            <a:r>
              <a:rPr dirty="0" sz="950" spc="60">
                <a:solidFill>
                  <a:srgbClr val="1281B0"/>
                </a:solidFill>
                <a:latin typeface="Lucida Sans Unicode"/>
                <a:cs typeface="Lucida Sans Unicode"/>
                <a:hlinkClick r:id="rId3"/>
              </a:rPr>
              <a:t>@</a:t>
            </a:r>
            <a:r>
              <a:rPr dirty="0" sz="950" spc="10">
                <a:solidFill>
                  <a:srgbClr val="1281B0"/>
                </a:solidFill>
                <a:latin typeface="Lucida Sans Unicode"/>
                <a:cs typeface="Lucida Sans Unicode"/>
                <a:hlinkClick r:id="rId3"/>
              </a:rPr>
              <a:t>u</a:t>
            </a:r>
            <a:r>
              <a:rPr dirty="0" sz="950" spc="-20">
                <a:solidFill>
                  <a:srgbClr val="1281B0"/>
                </a:solidFill>
                <a:latin typeface="Lucida Sans Unicode"/>
                <a:cs typeface="Lucida Sans Unicode"/>
                <a:hlinkClick r:id="rId3"/>
              </a:rPr>
              <a:t>fs</a:t>
            </a:r>
            <a:r>
              <a:rPr dirty="0" sz="950" spc="20">
                <a:solidFill>
                  <a:srgbClr val="1281B0"/>
                </a:solidFill>
                <a:latin typeface="Lucida Sans Unicode"/>
                <a:cs typeface="Lucida Sans Unicode"/>
                <a:hlinkClick r:id="rId3"/>
              </a:rPr>
              <a:t>m</a:t>
            </a:r>
            <a:r>
              <a:rPr dirty="0" sz="950" spc="-40">
                <a:solidFill>
                  <a:srgbClr val="1281B0"/>
                </a:solidFill>
                <a:latin typeface="Lucida Sans Unicode"/>
                <a:cs typeface="Lucida Sans Unicode"/>
                <a:hlinkClick r:id="rId3"/>
              </a:rPr>
              <a:t>.</a:t>
            </a:r>
            <a:r>
              <a:rPr dirty="0" sz="950">
                <a:solidFill>
                  <a:srgbClr val="1281B0"/>
                </a:solidFill>
                <a:latin typeface="Lucida Sans Unicode"/>
                <a:cs typeface="Lucida Sans Unicode"/>
                <a:hlinkClick r:id="rId3"/>
              </a:rPr>
              <a:t>b</a:t>
            </a:r>
            <a:r>
              <a:rPr dirty="0" sz="950" spc="10">
                <a:solidFill>
                  <a:srgbClr val="1281B0"/>
                </a:solidFill>
                <a:latin typeface="Lucida Sans Unicode"/>
                <a:cs typeface="Lucida Sans Unicode"/>
                <a:hlinkClick r:id="rId3"/>
              </a:rPr>
              <a:t>r</a:t>
            </a:r>
            <a:endParaRPr sz="950">
              <a:latin typeface="Lucida Sans Unicode"/>
              <a:cs typeface="Lucida Sans Unicode"/>
            </a:endParaRPr>
          </a:p>
          <a:p>
            <a:pPr algn="r" marL="91440" marR="30480" indent="-91440">
              <a:lnSpc>
                <a:spcPct val="100000"/>
              </a:lnSpc>
              <a:spcBef>
                <a:spcPts val="885"/>
              </a:spcBef>
              <a:buSzPct val="84210"/>
              <a:buAutoNum type="arabicPlain" startAt="3"/>
              <a:tabLst>
                <a:tab pos="91440" algn="l"/>
              </a:tabLst>
            </a:pPr>
            <a:r>
              <a:rPr dirty="0" sz="950" spc="5">
                <a:solidFill>
                  <a:srgbClr val="404040"/>
                </a:solidFill>
                <a:latin typeface="Lucida Sans Unicode"/>
                <a:cs typeface="Lucida Sans Unicode"/>
              </a:rPr>
              <a:t>Professora</a:t>
            </a:r>
            <a:r>
              <a:rPr dirty="0" sz="950" spc="-40">
                <a:solidFill>
                  <a:srgbClr val="404040"/>
                </a:solidFill>
                <a:latin typeface="Lucida Sans Unicode"/>
                <a:cs typeface="Lucida Sans Unicode"/>
              </a:rPr>
              <a:t> </a:t>
            </a:r>
            <a:r>
              <a:rPr dirty="0" sz="950">
                <a:solidFill>
                  <a:srgbClr val="404040"/>
                </a:solidFill>
                <a:latin typeface="Lucida Sans Unicode"/>
                <a:cs typeface="Lucida Sans Unicode"/>
              </a:rPr>
              <a:t>do</a:t>
            </a:r>
            <a:r>
              <a:rPr dirty="0" sz="950" spc="-40">
                <a:solidFill>
                  <a:srgbClr val="404040"/>
                </a:solidFill>
                <a:latin typeface="Lucida Sans Unicode"/>
                <a:cs typeface="Lucida Sans Unicode"/>
              </a:rPr>
              <a:t> </a:t>
            </a:r>
            <a:r>
              <a:rPr dirty="0" sz="950" spc="10">
                <a:solidFill>
                  <a:srgbClr val="404040"/>
                </a:solidFill>
                <a:latin typeface="Lucida Sans Unicode"/>
                <a:cs typeface="Lucida Sans Unicode"/>
              </a:rPr>
              <a:t>Departamento</a:t>
            </a:r>
            <a:r>
              <a:rPr dirty="0" sz="950" spc="-40">
                <a:solidFill>
                  <a:srgbClr val="404040"/>
                </a:solidFill>
                <a:latin typeface="Lucida Sans Unicode"/>
                <a:cs typeface="Lucida Sans Unicode"/>
              </a:rPr>
              <a:t> </a:t>
            </a:r>
            <a:r>
              <a:rPr dirty="0" sz="950" spc="10">
                <a:solidFill>
                  <a:srgbClr val="404040"/>
                </a:solidFill>
                <a:latin typeface="Lucida Sans Unicode"/>
                <a:cs typeface="Lucida Sans Unicode"/>
              </a:rPr>
              <a:t>de</a:t>
            </a:r>
            <a:r>
              <a:rPr dirty="0" sz="950" spc="-40">
                <a:solidFill>
                  <a:srgbClr val="404040"/>
                </a:solidFill>
                <a:latin typeface="Lucida Sans Unicode"/>
                <a:cs typeface="Lucida Sans Unicode"/>
              </a:rPr>
              <a:t> </a:t>
            </a:r>
            <a:r>
              <a:rPr dirty="0" sz="950" spc="5">
                <a:solidFill>
                  <a:srgbClr val="404040"/>
                </a:solidFill>
                <a:latin typeface="Lucida Sans Unicode"/>
                <a:cs typeface="Lucida Sans Unicode"/>
              </a:rPr>
              <a:t>Economia</a:t>
            </a:r>
            <a:r>
              <a:rPr dirty="0" sz="950" spc="-40">
                <a:solidFill>
                  <a:srgbClr val="404040"/>
                </a:solidFill>
                <a:latin typeface="Lucida Sans Unicode"/>
                <a:cs typeface="Lucida Sans Unicode"/>
              </a:rPr>
              <a:t> </a:t>
            </a:r>
            <a:r>
              <a:rPr dirty="0" sz="950" spc="20">
                <a:solidFill>
                  <a:srgbClr val="404040"/>
                </a:solidFill>
                <a:latin typeface="Lucida Sans Unicode"/>
                <a:cs typeface="Lucida Sans Unicode"/>
              </a:rPr>
              <a:t>e</a:t>
            </a:r>
            <a:r>
              <a:rPr dirty="0" sz="950" spc="-40">
                <a:solidFill>
                  <a:srgbClr val="404040"/>
                </a:solidFill>
                <a:latin typeface="Lucida Sans Unicode"/>
                <a:cs typeface="Lucida Sans Unicode"/>
              </a:rPr>
              <a:t> </a:t>
            </a:r>
            <a:r>
              <a:rPr dirty="0" sz="950">
                <a:solidFill>
                  <a:srgbClr val="404040"/>
                </a:solidFill>
                <a:latin typeface="Lucida Sans Unicode"/>
                <a:cs typeface="Lucida Sans Unicode"/>
              </a:rPr>
              <a:t>Relações</a:t>
            </a:r>
            <a:r>
              <a:rPr dirty="0" sz="950" spc="-40">
                <a:solidFill>
                  <a:srgbClr val="404040"/>
                </a:solidFill>
                <a:latin typeface="Lucida Sans Unicode"/>
                <a:cs typeface="Lucida Sans Unicode"/>
              </a:rPr>
              <a:t> </a:t>
            </a:r>
            <a:r>
              <a:rPr dirty="0" sz="950" spc="5">
                <a:solidFill>
                  <a:srgbClr val="404040"/>
                </a:solidFill>
                <a:latin typeface="Lucida Sans Unicode"/>
                <a:cs typeface="Lucida Sans Unicode"/>
              </a:rPr>
              <a:t>Internacionais</a:t>
            </a:r>
            <a:r>
              <a:rPr dirty="0" sz="950" spc="-35">
                <a:solidFill>
                  <a:srgbClr val="404040"/>
                </a:solidFill>
                <a:latin typeface="Lucida Sans Unicode"/>
                <a:cs typeface="Lucida Sans Unicode"/>
              </a:rPr>
              <a:t> </a:t>
            </a:r>
            <a:r>
              <a:rPr dirty="0" sz="950" spc="20">
                <a:solidFill>
                  <a:srgbClr val="404040"/>
                </a:solidFill>
                <a:latin typeface="Lucida Sans Unicode"/>
                <a:cs typeface="Lucida Sans Unicode"/>
              </a:rPr>
              <a:t>e</a:t>
            </a:r>
            <a:r>
              <a:rPr dirty="0" sz="950" spc="-40">
                <a:solidFill>
                  <a:srgbClr val="404040"/>
                </a:solidFill>
                <a:latin typeface="Lucida Sans Unicode"/>
                <a:cs typeface="Lucida Sans Unicode"/>
              </a:rPr>
              <a:t> </a:t>
            </a:r>
            <a:r>
              <a:rPr dirty="0" sz="950">
                <a:solidFill>
                  <a:srgbClr val="404040"/>
                </a:solidFill>
                <a:latin typeface="Lucida Sans Unicode"/>
                <a:cs typeface="Lucida Sans Unicode"/>
              </a:rPr>
              <a:t>do</a:t>
            </a:r>
            <a:r>
              <a:rPr dirty="0" sz="950" spc="-40">
                <a:solidFill>
                  <a:srgbClr val="404040"/>
                </a:solidFill>
                <a:latin typeface="Lucida Sans Unicode"/>
                <a:cs typeface="Lucida Sans Unicode"/>
              </a:rPr>
              <a:t> </a:t>
            </a:r>
            <a:r>
              <a:rPr dirty="0" sz="950" spc="15">
                <a:solidFill>
                  <a:srgbClr val="404040"/>
                </a:solidFill>
                <a:latin typeface="Lucida Sans Unicode"/>
                <a:cs typeface="Lucida Sans Unicode"/>
              </a:rPr>
              <a:t>Programa</a:t>
            </a:r>
            <a:r>
              <a:rPr dirty="0" sz="950" spc="-40">
                <a:solidFill>
                  <a:srgbClr val="404040"/>
                </a:solidFill>
                <a:latin typeface="Lucida Sans Unicode"/>
                <a:cs typeface="Lucida Sans Unicode"/>
              </a:rPr>
              <a:t> </a:t>
            </a:r>
            <a:r>
              <a:rPr dirty="0" sz="950" spc="10">
                <a:solidFill>
                  <a:srgbClr val="404040"/>
                </a:solidFill>
                <a:latin typeface="Lucida Sans Unicode"/>
                <a:cs typeface="Lucida Sans Unicode"/>
              </a:rPr>
              <a:t>de</a:t>
            </a:r>
            <a:r>
              <a:rPr dirty="0" sz="950" spc="-40">
                <a:solidFill>
                  <a:srgbClr val="404040"/>
                </a:solidFill>
                <a:latin typeface="Lucida Sans Unicode"/>
                <a:cs typeface="Lucida Sans Unicode"/>
              </a:rPr>
              <a:t> </a:t>
            </a:r>
            <a:r>
              <a:rPr dirty="0" sz="950" spc="-10">
                <a:solidFill>
                  <a:srgbClr val="404040"/>
                </a:solidFill>
                <a:latin typeface="Lucida Sans Unicode"/>
                <a:cs typeface="Lucida Sans Unicode"/>
              </a:rPr>
              <a:t>Pós-Graduação</a:t>
            </a:r>
            <a:r>
              <a:rPr dirty="0" sz="950" spc="-40">
                <a:solidFill>
                  <a:srgbClr val="404040"/>
                </a:solidFill>
                <a:latin typeface="Lucida Sans Unicode"/>
                <a:cs typeface="Lucida Sans Unicode"/>
              </a:rPr>
              <a:t> </a:t>
            </a:r>
            <a:r>
              <a:rPr dirty="0" sz="950" spc="20">
                <a:solidFill>
                  <a:srgbClr val="404040"/>
                </a:solidFill>
                <a:latin typeface="Lucida Sans Unicode"/>
                <a:cs typeface="Lucida Sans Unicode"/>
              </a:rPr>
              <a:t>em</a:t>
            </a:r>
            <a:r>
              <a:rPr dirty="0" sz="950" spc="-40">
                <a:solidFill>
                  <a:srgbClr val="404040"/>
                </a:solidFill>
                <a:latin typeface="Lucida Sans Unicode"/>
                <a:cs typeface="Lucida Sans Unicode"/>
              </a:rPr>
              <a:t> </a:t>
            </a:r>
            <a:r>
              <a:rPr dirty="0" sz="950" spc="5">
                <a:solidFill>
                  <a:srgbClr val="404040"/>
                </a:solidFill>
                <a:latin typeface="Lucida Sans Unicode"/>
                <a:cs typeface="Lucida Sans Unicode"/>
              </a:rPr>
              <a:t>Economia</a:t>
            </a:r>
            <a:r>
              <a:rPr dirty="0" sz="950" spc="-35">
                <a:solidFill>
                  <a:srgbClr val="404040"/>
                </a:solidFill>
                <a:latin typeface="Lucida Sans Unicode"/>
                <a:cs typeface="Lucida Sans Unicode"/>
              </a:rPr>
              <a:t> </a:t>
            </a:r>
            <a:r>
              <a:rPr dirty="0" sz="950" spc="20">
                <a:solidFill>
                  <a:srgbClr val="404040"/>
                </a:solidFill>
                <a:latin typeface="Lucida Sans Unicode"/>
                <a:cs typeface="Lucida Sans Unicode"/>
              </a:rPr>
              <a:t>e</a:t>
            </a:r>
            <a:r>
              <a:rPr dirty="0" sz="950" spc="-40">
                <a:solidFill>
                  <a:srgbClr val="404040"/>
                </a:solidFill>
                <a:latin typeface="Lucida Sans Unicode"/>
                <a:cs typeface="Lucida Sans Unicode"/>
              </a:rPr>
              <a:t> </a:t>
            </a:r>
            <a:r>
              <a:rPr dirty="0" sz="950">
                <a:solidFill>
                  <a:srgbClr val="404040"/>
                </a:solidFill>
                <a:latin typeface="Lucida Sans Unicode"/>
                <a:cs typeface="Lucida Sans Unicode"/>
              </a:rPr>
              <a:t>Desenvolvimento</a:t>
            </a:r>
            <a:r>
              <a:rPr dirty="0" sz="950" spc="-40">
                <a:solidFill>
                  <a:srgbClr val="404040"/>
                </a:solidFill>
                <a:latin typeface="Lucida Sans Unicode"/>
                <a:cs typeface="Lucida Sans Unicode"/>
              </a:rPr>
              <a:t> </a:t>
            </a:r>
            <a:r>
              <a:rPr dirty="0" sz="950" spc="10">
                <a:solidFill>
                  <a:srgbClr val="404040"/>
                </a:solidFill>
                <a:latin typeface="Lucida Sans Unicode"/>
                <a:cs typeface="Lucida Sans Unicode"/>
              </a:rPr>
              <a:t>da</a:t>
            </a:r>
            <a:r>
              <a:rPr dirty="0" sz="950" spc="-40">
                <a:solidFill>
                  <a:srgbClr val="404040"/>
                </a:solidFill>
                <a:latin typeface="Lucida Sans Unicode"/>
                <a:cs typeface="Lucida Sans Unicode"/>
              </a:rPr>
              <a:t> </a:t>
            </a:r>
            <a:r>
              <a:rPr dirty="0" sz="950" spc="5">
                <a:solidFill>
                  <a:srgbClr val="404040"/>
                </a:solidFill>
                <a:latin typeface="Lucida Sans Unicode"/>
                <a:cs typeface="Lucida Sans Unicode"/>
              </a:rPr>
              <a:t>Universidade</a:t>
            </a:r>
            <a:r>
              <a:rPr dirty="0" sz="950" spc="-40">
                <a:solidFill>
                  <a:srgbClr val="404040"/>
                </a:solidFill>
                <a:latin typeface="Lucida Sans Unicode"/>
                <a:cs typeface="Lucida Sans Unicode"/>
              </a:rPr>
              <a:t> </a:t>
            </a:r>
            <a:r>
              <a:rPr dirty="0" sz="950">
                <a:solidFill>
                  <a:srgbClr val="404040"/>
                </a:solidFill>
                <a:latin typeface="Lucida Sans Unicode"/>
                <a:cs typeface="Lucida Sans Unicode"/>
              </a:rPr>
              <a:t>Federal</a:t>
            </a:r>
            <a:r>
              <a:rPr dirty="0" sz="950" spc="-40">
                <a:solidFill>
                  <a:srgbClr val="404040"/>
                </a:solidFill>
                <a:latin typeface="Lucida Sans Unicode"/>
                <a:cs typeface="Lucida Sans Unicode"/>
              </a:rPr>
              <a:t> </a:t>
            </a:r>
            <a:r>
              <a:rPr dirty="0" sz="950" spc="10">
                <a:solidFill>
                  <a:srgbClr val="404040"/>
                </a:solidFill>
                <a:latin typeface="Lucida Sans Unicode"/>
                <a:cs typeface="Lucida Sans Unicode"/>
              </a:rPr>
              <a:t>de</a:t>
            </a:r>
            <a:r>
              <a:rPr dirty="0" sz="950" spc="-40">
                <a:solidFill>
                  <a:srgbClr val="404040"/>
                </a:solidFill>
                <a:latin typeface="Lucida Sans Unicode"/>
                <a:cs typeface="Lucida Sans Unicode"/>
              </a:rPr>
              <a:t> </a:t>
            </a:r>
            <a:r>
              <a:rPr dirty="0" sz="950" spc="15">
                <a:solidFill>
                  <a:srgbClr val="404040"/>
                </a:solidFill>
                <a:latin typeface="Lucida Sans Unicode"/>
                <a:cs typeface="Lucida Sans Unicode"/>
              </a:rPr>
              <a:t>Santa</a:t>
            </a:r>
            <a:endParaRPr sz="950">
              <a:latin typeface="Lucida Sans Unicode"/>
              <a:cs typeface="Lucida Sans Unicode"/>
            </a:endParaRPr>
          </a:p>
          <a:p>
            <a:pPr algn="r" marR="30480">
              <a:lnSpc>
                <a:spcPct val="100000"/>
              </a:lnSpc>
              <a:spcBef>
                <a:spcPts val="885"/>
              </a:spcBef>
            </a:pPr>
            <a:r>
              <a:rPr dirty="0" sz="950" spc="10">
                <a:solidFill>
                  <a:srgbClr val="404040"/>
                </a:solidFill>
                <a:latin typeface="Lucida Sans Unicode"/>
                <a:cs typeface="Lucida Sans Unicode"/>
              </a:rPr>
              <a:t>Maria.</a:t>
            </a:r>
            <a:r>
              <a:rPr dirty="0" sz="950" spc="-45">
                <a:solidFill>
                  <a:srgbClr val="404040"/>
                </a:solidFill>
                <a:latin typeface="Lucida Sans Unicode"/>
                <a:cs typeface="Lucida Sans Unicode"/>
              </a:rPr>
              <a:t> </a:t>
            </a:r>
            <a:r>
              <a:rPr dirty="0" sz="950" spc="-40">
                <a:solidFill>
                  <a:srgbClr val="404040"/>
                </a:solidFill>
                <a:latin typeface="Lucida Sans Unicode"/>
                <a:cs typeface="Lucida Sans Unicode"/>
              </a:rPr>
              <a:t>E-mail:</a:t>
            </a:r>
            <a:r>
              <a:rPr dirty="0" sz="950" spc="-45">
                <a:solidFill>
                  <a:srgbClr val="404040"/>
                </a:solidFill>
                <a:latin typeface="Lucida Sans Unicode"/>
                <a:cs typeface="Lucida Sans Unicode"/>
              </a:rPr>
              <a:t> </a:t>
            </a:r>
            <a:r>
              <a:rPr dirty="0" sz="950" spc="-5">
                <a:solidFill>
                  <a:srgbClr val="1281B0"/>
                </a:solidFill>
                <a:latin typeface="Lucida Sans Unicode"/>
                <a:cs typeface="Lucida Sans Unicode"/>
                <a:hlinkClick r:id="rId4"/>
              </a:rPr>
              <a:t>sibele.oliveira@ufsm.br</a:t>
            </a:r>
            <a:endParaRPr sz="950">
              <a:latin typeface="Lucida Sans Unicode"/>
              <a:cs typeface="Lucida Sans Unicode"/>
            </a:endParaRPr>
          </a:p>
          <a:p>
            <a:pPr algn="r" marL="91440" marR="30480" indent="-91440">
              <a:lnSpc>
                <a:spcPct val="100000"/>
              </a:lnSpc>
              <a:spcBef>
                <a:spcPts val="885"/>
              </a:spcBef>
              <a:buSzPct val="84210"/>
              <a:buAutoNum type="arabicPlain" startAt="4"/>
              <a:tabLst>
                <a:tab pos="91440" algn="l"/>
              </a:tabLst>
            </a:pPr>
            <a:r>
              <a:rPr dirty="0" sz="950" spc="5">
                <a:solidFill>
                  <a:srgbClr val="404040"/>
                </a:solidFill>
                <a:latin typeface="Lucida Sans Unicode"/>
                <a:cs typeface="Lucida Sans Unicode"/>
              </a:rPr>
              <a:t>Professora</a:t>
            </a:r>
            <a:r>
              <a:rPr dirty="0" sz="950" spc="-40">
                <a:solidFill>
                  <a:srgbClr val="404040"/>
                </a:solidFill>
                <a:latin typeface="Lucida Sans Unicode"/>
                <a:cs typeface="Lucida Sans Unicode"/>
              </a:rPr>
              <a:t> </a:t>
            </a:r>
            <a:r>
              <a:rPr dirty="0" sz="950">
                <a:solidFill>
                  <a:srgbClr val="404040"/>
                </a:solidFill>
                <a:latin typeface="Lucida Sans Unicode"/>
                <a:cs typeface="Lucida Sans Unicode"/>
              </a:rPr>
              <a:t>do</a:t>
            </a:r>
            <a:r>
              <a:rPr dirty="0" sz="950" spc="-40">
                <a:solidFill>
                  <a:srgbClr val="404040"/>
                </a:solidFill>
                <a:latin typeface="Lucida Sans Unicode"/>
                <a:cs typeface="Lucida Sans Unicode"/>
              </a:rPr>
              <a:t> </a:t>
            </a:r>
            <a:r>
              <a:rPr dirty="0" sz="950" spc="10">
                <a:solidFill>
                  <a:srgbClr val="404040"/>
                </a:solidFill>
                <a:latin typeface="Lucida Sans Unicode"/>
                <a:cs typeface="Lucida Sans Unicode"/>
              </a:rPr>
              <a:t>Departamento</a:t>
            </a:r>
            <a:r>
              <a:rPr dirty="0" sz="950" spc="-40">
                <a:solidFill>
                  <a:srgbClr val="404040"/>
                </a:solidFill>
                <a:latin typeface="Lucida Sans Unicode"/>
                <a:cs typeface="Lucida Sans Unicode"/>
              </a:rPr>
              <a:t> </a:t>
            </a:r>
            <a:r>
              <a:rPr dirty="0" sz="950" spc="10">
                <a:solidFill>
                  <a:srgbClr val="404040"/>
                </a:solidFill>
                <a:latin typeface="Lucida Sans Unicode"/>
                <a:cs typeface="Lucida Sans Unicode"/>
              </a:rPr>
              <a:t>de</a:t>
            </a:r>
            <a:r>
              <a:rPr dirty="0" sz="950" spc="-40">
                <a:solidFill>
                  <a:srgbClr val="404040"/>
                </a:solidFill>
                <a:latin typeface="Lucida Sans Unicode"/>
                <a:cs typeface="Lucida Sans Unicode"/>
              </a:rPr>
              <a:t> </a:t>
            </a:r>
            <a:r>
              <a:rPr dirty="0" sz="950" spc="5">
                <a:solidFill>
                  <a:srgbClr val="404040"/>
                </a:solidFill>
                <a:latin typeface="Lucida Sans Unicode"/>
                <a:cs typeface="Lucida Sans Unicode"/>
              </a:rPr>
              <a:t>Economia</a:t>
            </a:r>
            <a:r>
              <a:rPr dirty="0" sz="950" spc="-40">
                <a:solidFill>
                  <a:srgbClr val="404040"/>
                </a:solidFill>
                <a:latin typeface="Lucida Sans Unicode"/>
                <a:cs typeface="Lucida Sans Unicode"/>
              </a:rPr>
              <a:t> </a:t>
            </a:r>
            <a:r>
              <a:rPr dirty="0" sz="950" spc="20">
                <a:solidFill>
                  <a:srgbClr val="404040"/>
                </a:solidFill>
                <a:latin typeface="Lucida Sans Unicode"/>
                <a:cs typeface="Lucida Sans Unicode"/>
              </a:rPr>
              <a:t>e</a:t>
            </a:r>
            <a:r>
              <a:rPr dirty="0" sz="950" spc="-40">
                <a:solidFill>
                  <a:srgbClr val="404040"/>
                </a:solidFill>
                <a:latin typeface="Lucida Sans Unicode"/>
                <a:cs typeface="Lucida Sans Unicode"/>
              </a:rPr>
              <a:t> </a:t>
            </a:r>
            <a:r>
              <a:rPr dirty="0" sz="950">
                <a:solidFill>
                  <a:srgbClr val="404040"/>
                </a:solidFill>
                <a:latin typeface="Lucida Sans Unicode"/>
                <a:cs typeface="Lucida Sans Unicode"/>
              </a:rPr>
              <a:t>Relações</a:t>
            </a:r>
            <a:r>
              <a:rPr dirty="0" sz="950" spc="-40">
                <a:solidFill>
                  <a:srgbClr val="404040"/>
                </a:solidFill>
                <a:latin typeface="Lucida Sans Unicode"/>
                <a:cs typeface="Lucida Sans Unicode"/>
              </a:rPr>
              <a:t> </a:t>
            </a:r>
            <a:r>
              <a:rPr dirty="0" sz="950" spc="5">
                <a:solidFill>
                  <a:srgbClr val="404040"/>
                </a:solidFill>
                <a:latin typeface="Lucida Sans Unicode"/>
                <a:cs typeface="Lucida Sans Unicode"/>
              </a:rPr>
              <a:t>Internacionais</a:t>
            </a:r>
            <a:r>
              <a:rPr dirty="0" sz="950" spc="-35">
                <a:solidFill>
                  <a:srgbClr val="404040"/>
                </a:solidFill>
                <a:latin typeface="Lucida Sans Unicode"/>
                <a:cs typeface="Lucida Sans Unicode"/>
              </a:rPr>
              <a:t> </a:t>
            </a:r>
            <a:r>
              <a:rPr dirty="0" sz="950" spc="20">
                <a:solidFill>
                  <a:srgbClr val="404040"/>
                </a:solidFill>
                <a:latin typeface="Lucida Sans Unicode"/>
                <a:cs typeface="Lucida Sans Unicode"/>
              </a:rPr>
              <a:t>e</a:t>
            </a:r>
            <a:r>
              <a:rPr dirty="0" sz="950" spc="-40">
                <a:solidFill>
                  <a:srgbClr val="404040"/>
                </a:solidFill>
                <a:latin typeface="Lucida Sans Unicode"/>
                <a:cs typeface="Lucida Sans Unicode"/>
              </a:rPr>
              <a:t> </a:t>
            </a:r>
            <a:r>
              <a:rPr dirty="0" sz="950">
                <a:solidFill>
                  <a:srgbClr val="404040"/>
                </a:solidFill>
                <a:latin typeface="Lucida Sans Unicode"/>
                <a:cs typeface="Lucida Sans Unicode"/>
              </a:rPr>
              <a:t>do</a:t>
            </a:r>
            <a:r>
              <a:rPr dirty="0" sz="950" spc="-40">
                <a:solidFill>
                  <a:srgbClr val="404040"/>
                </a:solidFill>
                <a:latin typeface="Lucida Sans Unicode"/>
                <a:cs typeface="Lucida Sans Unicode"/>
              </a:rPr>
              <a:t> </a:t>
            </a:r>
            <a:r>
              <a:rPr dirty="0" sz="950" spc="15">
                <a:solidFill>
                  <a:srgbClr val="404040"/>
                </a:solidFill>
                <a:latin typeface="Lucida Sans Unicode"/>
                <a:cs typeface="Lucida Sans Unicode"/>
              </a:rPr>
              <a:t>Programa</a:t>
            </a:r>
            <a:r>
              <a:rPr dirty="0" sz="950" spc="-40">
                <a:solidFill>
                  <a:srgbClr val="404040"/>
                </a:solidFill>
                <a:latin typeface="Lucida Sans Unicode"/>
                <a:cs typeface="Lucida Sans Unicode"/>
              </a:rPr>
              <a:t> </a:t>
            </a:r>
            <a:r>
              <a:rPr dirty="0" sz="950" spc="10">
                <a:solidFill>
                  <a:srgbClr val="404040"/>
                </a:solidFill>
                <a:latin typeface="Lucida Sans Unicode"/>
                <a:cs typeface="Lucida Sans Unicode"/>
              </a:rPr>
              <a:t>de</a:t>
            </a:r>
            <a:r>
              <a:rPr dirty="0" sz="950" spc="-40">
                <a:solidFill>
                  <a:srgbClr val="404040"/>
                </a:solidFill>
                <a:latin typeface="Lucida Sans Unicode"/>
                <a:cs typeface="Lucida Sans Unicode"/>
              </a:rPr>
              <a:t> </a:t>
            </a:r>
            <a:r>
              <a:rPr dirty="0" sz="950" spc="-10">
                <a:solidFill>
                  <a:srgbClr val="404040"/>
                </a:solidFill>
                <a:latin typeface="Lucida Sans Unicode"/>
                <a:cs typeface="Lucida Sans Unicode"/>
              </a:rPr>
              <a:t>Pós-Graduação</a:t>
            </a:r>
            <a:r>
              <a:rPr dirty="0" sz="950" spc="-40">
                <a:solidFill>
                  <a:srgbClr val="404040"/>
                </a:solidFill>
                <a:latin typeface="Lucida Sans Unicode"/>
                <a:cs typeface="Lucida Sans Unicode"/>
              </a:rPr>
              <a:t> </a:t>
            </a:r>
            <a:r>
              <a:rPr dirty="0" sz="950" spc="20">
                <a:solidFill>
                  <a:srgbClr val="404040"/>
                </a:solidFill>
                <a:latin typeface="Lucida Sans Unicode"/>
                <a:cs typeface="Lucida Sans Unicode"/>
              </a:rPr>
              <a:t>em</a:t>
            </a:r>
            <a:r>
              <a:rPr dirty="0" sz="950" spc="-40">
                <a:solidFill>
                  <a:srgbClr val="404040"/>
                </a:solidFill>
                <a:latin typeface="Lucida Sans Unicode"/>
                <a:cs typeface="Lucida Sans Unicode"/>
              </a:rPr>
              <a:t> </a:t>
            </a:r>
            <a:r>
              <a:rPr dirty="0" sz="950" spc="5">
                <a:solidFill>
                  <a:srgbClr val="404040"/>
                </a:solidFill>
                <a:latin typeface="Lucida Sans Unicode"/>
                <a:cs typeface="Lucida Sans Unicode"/>
              </a:rPr>
              <a:t>Economia</a:t>
            </a:r>
            <a:r>
              <a:rPr dirty="0" sz="950" spc="-35">
                <a:solidFill>
                  <a:srgbClr val="404040"/>
                </a:solidFill>
                <a:latin typeface="Lucida Sans Unicode"/>
                <a:cs typeface="Lucida Sans Unicode"/>
              </a:rPr>
              <a:t> </a:t>
            </a:r>
            <a:r>
              <a:rPr dirty="0" sz="950" spc="20">
                <a:solidFill>
                  <a:srgbClr val="404040"/>
                </a:solidFill>
                <a:latin typeface="Lucida Sans Unicode"/>
                <a:cs typeface="Lucida Sans Unicode"/>
              </a:rPr>
              <a:t>e</a:t>
            </a:r>
            <a:r>
              <a:rPr dirty="0" sz="950" spc="-40">
                <a:solidFill>
                  <a:srgbClr val="404040"/>
                </a:solidFill>
                <a:latin typeface="Lucida Sans Unicode"/>
                <a:cs typeface="Lucida Sans Unicode"/>
              </a:rPr>
              <a:t> </a:t>
            </a:r>
            <a:r>
              <a:rPr dirty="0" sz="950">
                <a:solidFill>
                  <a:srgbClr val="404040"/>
                </a:solidFill>
                <a:latin typeface="Lucida Sans Unicode"/>
                <a:cs typeface="Lucida Sans Unicode"/>
              </a:rPr>
              <a:t>Desenvolvimento</a:t>
            </a:r>
            <a:r>
              <a:rPr dirty="0" sz="950" spc="-40">
                <a:solidFill>
                  <a:srgbClr val="404040"/>
                </a:solidFill>
                <a:latin typeface="Lucida Sans Unicode"/>
                <a:cs typeface="Lucida Sans Unicode"/>
              </a:rPr>
              <a:t> </a:t>
            </a:r>
            <a:r>
              <a:rPr dirty="0" sz="950" spc="10">
                <a:solidFill>
                  <a:srgbClr val="404040"/>
                </a:solidFill>
                <a:latin typeface="Lucida Sans Unicode"/>
                <a:cs typeface="Lucida Sans Unicode"/>
              </a:rPr>
              <a:t>da</a:t>
            </a:r>
            <a:r>
              <a:rPr dirty="0" sz="950" spc="-40">
                <a:solidFill>
                  <a:srgbClr val="404040"/>
                </a:solidFill>
                <a:latin typeface="Lucida Sans Unicode"/>
                <a:cs typeface="Lucida Sans Unicode"/>
              </a:rPr>
              <a:t> </a:t>
            </a:r>
            <a:r>
              <a:rPr dirty="0" sz="950" spc="5">
                <a:solidFill>
                  <a:srgbClr val="404040"/>
                </a:solidFill>
                <a:latin typeface="Lucida Sans Unicode"/>
                <a:cs typeface="Lucida Sans Unicode"/>
              </a:rPr>
              <a:t>Universidade</a:t>
            </a:r>
            <a:r>
              <a:rPr dirty="0" sz="950" spc="-40">
                <a:solidFill>
                  <a:srgbClr val="404040"/>
                </a:solidFill>
                <a:latin typeface="Lucida Sans Unicode"/>
                <a:cs typeface="Lucida Sans Unicode"/>
              </a:rPr>
              <a:t> </a:t>
            </a:r>
            <a:r>
              <a:rPr dirty="0" sz="950">
                <a:solidFill>
                  <a:srgbClr val="404040"/>
                </a:solidFill>
                <a:latin typeface="Lucida Sans Unicode"/>
                <a:cs typeface="Lucida Sans Unicode"/>
              </a:rPr>
              <a:t>Federal</a:t>
            </a:r>
            <a:r>
              <a:rPr dirty="0" sz="950" spc="-40">
                <a:solidFill>
                  <a:srgbClr val="404040"/>
                </a:solidFill>
                <a:latin typeface="Lucida Sans Unicode"/>
                <a:cs typeface="Lucida Sans Unicode"/>
              </a:rPr>
              <a:t> </a:t>
            </a:r>
            <a:r>
              <a:rPr dirty="0" sz="950" spc="10">
                <a:solidFill>
                  <a:srgbClr val="404040"/>
                </a:solidFill>
                <a:latin typeface="Lucida Sans Unicode"/>
                <a:cs typeface="Lucida Sans Unicode"/>
              </a:rPr>
              <a:t>de</a:t>
            </a:r>
            <a:r>
              <a:rPr dirty="0" sz="950" spc="-40">
                <a:solidFill>
                  <a:srgbClr val="404040"/>
                </a:solidFill>
                <a:latin typeface="Lucida Sans Unicode"/>
                <a:cs typeface="Lucida Sans Unicode"/>
              </a:rPr>
              <a:t> </a:t>
            </a:r>
            <a:r>
              <a:rPr dirty="0" sz="950" spc="15">
                <a:solidFill>
                  <a:srgbClr val="404040"/>
                </a:solidFill>
                <a:latin typeface="Lucida Sans Unicode"/>
                <a:cs typeface="Lucida Sans Unicode"/>
              </a:rPr>
              <a:t>Santa</a:t>
            </a:r>
            <a:endParaRPr sz="950">
              <a:latin typeface="Lucida Sans Unicode"/>
              <a:cs typeface="Lucida Sans Unicode"/>
            </a:endParaRPr>
          </a:p>
          <a:p>
            <a:pPr algn="r" marR="30480">
              <a:lnSpc>
                <a:spcPct val="100000"/>
              </a:lnSpc>
              <a:spcBef>
                <a:spcPts val="885"/>
              </a:spcBef>
            </a:pPr>
            <a:r>
              <a:rPr dirty="0" sz="950" spc="30">
                <a:solidFill>
                  <a:srgbClr val="404040"/>
                </a:solidFill>
                <a:latin typeface="Lucida Sans Unicode"/>
                <a:cs typeface="Lucida Sans Unicode"/>
              </a:rPr>
              <a:t>Mar</a:t>
            </a:r>
            <a:r>
              <a:rPr dirty="0" sz="950" spc="-25">
                <a:solidFill>
                  <a:srgbClr val="404040"/>
                </a:solidFill>
                <a:latin typeface="Lucida Sans Unicode"/>
                <a:cs typeface="Lucida Sans Unicode"/>
              </a:rPr>
              <a:t>i</a:t>
            </a:r>
            <a:r>
              <a:rPr dirty="0" sz="950" spc="20">
                <a:solidFill>
                  <a:srgbClr val="404040"/>
                </a:solidFill>
                <a:latin typeface="Lucida Sans Unicode"/>
                <a:cs typeface="Lucida Sans Unicode"/>
              </a:rPr>
              <a:t>a</a:t>
            </a:r>
            <a:r>
              <a:rPr dirty="0" sz="950" spc="-40">
                <a:solidFill>
                  <a:srgbClr val="404040"/>
                </a:solidFill>
                <a:latin typeface="Lucida Sans Unicode"/>
                <a:cs typeface="Lucida Sans Unicode"/>
              </a:rPr>
              <a:t>.</a:t>
            </a:r>
            <a:r>
              <a:rPr dirty="0" sz="950" spc="-50">
                <a:solidFill>
                  <a:srgbClr val="404040"/>
                </a:solidFill>
                <a:latin typeface="Lucida Sans Unicode"/>
                <a:cs typeface="Lucida Sans Unicode"/>
              </a:rPr>
              <a:t> </a:t>
            </a:r>
            <a:r>
              <a:rPr dirty="0" sz="950" spc="25">
                <a:solidFill>
                  <a:srgbClr val="404040"/>
                </a:solidFill>
                <a:latin typeface="Lucida Sans Unicode"/>
                <a:cs typeface="Lucida Sans Unicode"/>
              </a:rPr>
              <a:t>E</a:t>
            </a:r>
            <a:r>
              <a:rPr dirty="0" sz="950" spc="-240">
                <a:solidFill>
                  <a:srgbClr val="404040"/>
                </a:solidFill>
                <a:latin typeface="Lucida Sans Unicode"/>
                <a:cs typeface="Lucida Sans Unicode"/>
              </a:rPr>
              <a:t>-</a:t>
            </a:r>
            <a:r>
              <a:rPr dirty="0" sz="950" spc="20">
                <a:solidFill>
                  <a:srgbClr val="404040"/>
                </a:solidFill>
                <a:latin typeface="Lucida Sans Unicode"/>
                <a:cs typeface="Lucida Sans Unicode"/>
              </a:rPr>
              <a:t>m</a:t>
            </a:r>
            <a:r>
              <a:rPr dirty="0" sz="950" spc="20">
                <a:solidFill>
                  <a:srgbClr val="404040"/>
                </a:solidFill>
                <a:latin typeface="Lucida Sans Unicode"/>
                <a:cs typeface="Lucida Sans Unicode"/>
              </a:rPr>
              <a:t>a</a:t>
            </a:r>
            <a:r>
              <a:rPr dirty="0" sz="950" spc="-25">
                <a:solidFill>
                  <a:srgbClr val="404040"/>
                </a:solidFill>
                <a:latin typeface="Lucida Sans Unicode"/>
                <a:cs typeface="Lucida Sans Unicode"/>
              </a:rPr>
              <a:t>il</a:t>
            </a:r>
            <a:r>
              <a:rPr dirty="0" sz="950" spc="-40">
                <a:solidFill>
                  <a:srgbClr val="404040"/>
                </a:solidFill>
                <a:latin typeface="Lucida Sans Unicode"/>
                <a:cs typeface="Lucida Sans Unicode"/>
              </a:rPr>
              <a:t>:</a:t>
            </a:r>
            <a:r>
              <a:rPr dirty="0" sz="950" spc="-50">
                <a:solidFill>
                  <a:srgbClr val="404040"/>
                </a:solidFill>
                <a:latin typeface="Lucida Sans Unicode"/>
                <a:cs typeface="Lucida Sans Unicode"/>
              </a:rPr>
              <a:t> </a:t>
            </a:r>
            <a:r>
              <a:rPr dirty="0" sz="950" spc="10">
                <a:solidFill>
                  <a:srgbClr val="1281B0"/>
                </a:solidFill>
                <a:latin typeface="Lucida Sans Unicode"/>
                <a:cs typeface="Lucida Sans Unicode"/>
                <a:hlinkClick r:id="rId5"/>
              </a:rPr>
              <a:t>r</a:t>
            </a:r>
            <a:r>
              <a:rPr dirty="0" sz="950" spc="-25">
                <a:solidFill>
                  <a:srgbClr val="1281B0"/>
                </a:solidFill>
                <a:latin typeface="Lucida Sans Unicode"/>
                <a:cs typeface="Lucida Sans Unicode"/>
                <a:hlinkClick r:id="rId5"/>
              </a:rPr>
              <a:t>i</a:t>
            </a:r>
            <a:r>
              <a:rPr dirty="0" sz="950" spc="-5">
                <a:solidFill>
                  <a:srgbClr val="1281B0"/>
                </a:solidFill>
                <a:latin typeface="Lucida Sans Unicode"/>
                <a:cs typeface="Lucida Sans Unicode"/>
                <a:hlinkClick r:id="rId5"/>
              </a:rPr>
              <a:t>t</a:t>
            </a:r>
            <a:r>
              <a:rPr dirty="0" sz="950" spc="20">
                <a:solidFill>
                  <a:srgbClr val="1281B0"/>
                </a:solidFill>
                <a:latin typeface="Lucida Sans Unicode"/>
                <a:cs typeface="Lucida Sans Unicode"/>
                <a:hlinkClick r:id="rId5"/>
              </a:rPr>
              <a:t>a</a:t>
            </a:r>
            <a:r>
              <a:rPr dirty="0" sz="950" spc="-40">
                <a:solidFill>
                  <a:srgbClr val="1281B0"/>
                </a:solidFill>
                <a:latin typeface="Lucida Sans Unicode"/>
                <a:cs typeface="Lucida Sans Unicode"/>
                <a:hlinkClick r:id="rId5"/>
              </a:rPr>
              <a:t>.</a:t>
            </a:r>
            <a:r>
              <a:rPr dirty="0" sz="950">
                <a:solidFill>
                  <a:srgbClr val="1281B0"/>
                </a:solidFill>
                <a:latin typeface="Lucida Sans Unicode"/>
                <a:cs typeface="Lucida Sans Unicode"/>
                <a:hlinkClick r:id="rId5"/>
              </a:rPr>
              <a:t>p</a:t>
            </a:r>
            <a:r>
              <a:rPr dirty="0" sz="950" spc="20">
                <a:solidFill>
                  <a:srgbClr val="1281B0"/>
                </a:solidFill>
                <a:latin typeface="Lucida Sans Unicode"/>
                <a:cs typeface="Lucida Sans Unicode"/>
                <a:hlinkClick r:id="rId5"/>
              </a:rPr>
              <a:t>a</a:t>
            </a:r>
            <a:r>
              <a:rPr dirty="0" sz="950" spc="10">
                <a:solidFill>
                  <a:srgbClr val="1281B0"/>
                </a:solidFill>
                <a:latin typeface="Lucida Sans Unicode"/>
                <a:cs typeface="Lucida Sans Unicode"/>
                <a:hlinkClick r:id="rId5"/>
              </a:rPr>
              <a:t>u</a:t>
            </a:r>
            <a:r>
              <a:rPr dirty="0" sz="950" spc="-25">
                <a:solidFill>
                  <a:srgbClr val="1281B0"/>
                </a:solidFill>
                <a:latin typeface="Lucida Sans Unicode"/>
                <a:cs typeface="Lucida Sans Unicode"/>
                <a:hlinkClick r:id="rId5"/>
              </a:rPr>
              <a:t>li</a:t>
            </a:r>
            <a:r>
              <a:rPr dirty="0" sz="950" spc="60">
                <a:solidFill>
                  <a:srgbClr val="1281B0"/>
                </a:solidFill>
                <a:latin typeface="Lucida Sans Unicode"/>
                <a:cs typeface="Lucida Sans Unicode"/>
                <a:hlinkClick r:id="rId5"/>
              </a:rPr>
              <a:t>@</a:t>
            </a:r>
            <a:r>
              <a:rPr dirty="0" sz="950" spc="5">
                <a:solidFill>
                  <a:srgbClr val="1281B0"/>
                </a:solidFill>
                <a:latin typeface="Lucida Sans Unicode"/>
                <a:cs typeface="Lucida Sans Unicode"/>
                <a:hlinkClick r:id="rId5"/>
              </a:rPr>
              <a:t>g</a:t>
            </a:r>
            <a:r>
              <a:rPr dirty="0" sz="950" spc="20">
                <a:solidFill>
                  <a:srgbClr val="1281B0"/>
                </a:solidFill>
                <a:latin typeface="Lucida Sans Unicode"/>
                <a:cs typeface="Lucida Sans Unicode"/>
                <a:hlinkClick r:id="rId5"/>
              </a:rPr>
              <a:t>m</a:t>
            </a:r>
            <a:r>
              <a:rPr dirty="0" sz="950" spc="20">
                <a:solidFill>
                  <a:srgbClr val="1281B0"/>
                </a:solidFill>
                <a:latin typeface="Lucida Sans Unicode"/>
                <a:cs typeface="Lucida Sans Unicode"/>
                <a:hlinkClick r:id="rId5"/>
              </a:rPr>
              <a:t>a</a:t>
            </a:r>
            <a:r>
              <a:rPr dirty="0" sz="950" spc="-25">
                <a:solidFill>
                  <a:srgbClr val="1281B0"/>
                </a:solidFill>
                <a:latin typeface="Lucida Sans Unicode"/>
                <a:cs typeface="Lucida Sans Unicode"/>
                <a:hlinkClick r:id="rId5"/>
              </a:rPr>
              <a:t>il</a:t>
            </a:r>
            <a:r>
              <a:rPr dirty="0" sz="950" spc="-40">
                <a:solidFill>
                  <a:srgbClr val="1281B0"/>
                </a:solidFill>
                <a:latin typeface="Lucida Sans Unicode"/>
                <a:cs typeface="Lucida Sans Unicode"/>
                <a:hlinkClick r:id="rId5"/>
              </a:rPr>
              <a:t>.</a:t>
            </a:r>
            <a:r>
              <a:rPr dirty="0" sz="950" spc="-20">
                <a:solidFill>
                  <a:srgbClr val="1281B0"/>
                </a:solidFill>
                <a:latin typeface="Lucida Sans Unicode"/>
                <a:cs typeface="Lucida Sans Unicode"/>
                <a:hlinkClick r:id="rId5"/>
              </a:rPr>
              <a:t>c</a:t>
            </a:r>
            <a:r>
              <a:rPr dirty="0" sz="950" spc="5">
                <a:solidFill>
                  <a:srgbClr val="1281B0"/>
                </a:solidFill>
                <a:latin typeface="Lucida Sans Unicode"/>
                <a:cs typeface="Lucida Sans Unicode"/>
                <a:hlinkClick r:id="rId5"/>
              </a:rPr>
              <a:t>o</a:t>
            </a:r>
            <a:r>
              <a:rPr dirty="0" sz="950" spc="20">
                <a:solidFill>
                  <a:srgbClr val="1281B0"/>
                </a:solidFill>
                <a:latin typeface="Lucida Sans Unicode"/>
                <a:cs typeface="Lucida Sans Unicode"/>
                <a:hlinkClick r:id="rId5"/>
              </a:rPr>
              <a:t>m</a:t>
            </a:r>
            <a:endParaRPr sz="950">
              <a:latin typeface="Lucida Sans Unicode"/>
              <a:cs typeface="Lucida Sans Unicode"/>
            </a:endParaRPr>
          </a:p>
        </p:txBody>
      </p:sp>
      <p:pic>
        <p:nvPicPr>
          <p:cNvPr id="6" name="object 6"/>
          <p:cNvPicPr/>
          <p:nvPr/>
        </p:nvPicPr>
        <p:blipFill>
          <a:blip r:embed="rId6" cstate="print"/>
          <a:stretch>
            <a:fillRect/>
          </a:stretch>
        </p:blipFill>
        <p:spPr>
          <a:xfrm>
            <a:off x="0" y="5457824"/>
            <a:ext cx="10915649" cy="1028700"/>
          </a:xfrm>
          <a:prstGeom prst="rect">
            <a:avLst/>
          </a:prstGeom>
        </p:spPr>
      </p:pic>
      <p:pic>
        <p:nvPicPr>
          <p:cNvPr id="7" name="object 7"/>
          <p:cNvPicPr/>
          <p:nvPr/>
        </p:nvPicPr>
        <p:blipFill>
          <a:blip r:embed="rId7" cstate="print"/>
          <a:stretch>
            <a:fillRect/>
          </a:stretch>
        </p:blipFill>
        <p:spPr>
          <a:xfrm>
            <a:off x="0" y="0"/>
            <a:ext cx="11525249" cy="1447799"/>
          </a:xfrm>
          <a:prstGeom prst="rect">
            <a:avLst/>
          </a:prstGeom>
        </p:spPr>
      </p:pic>
      <p:sp>
        <p:nvSpPr>
          <p:cNvPr id="8" name="object 8"/>
          <p:cNvSpPr txBox="1"/>
          <p:nvPr/>
        </p:nvSpPr>
        <p:spPr>
          <a:xfrm>
            <a:off x="10849420" y="6128619"/>
            <a:ext cx="536575" cy="259079"/>
          </a:xfrm>
          <a:prstGeom prst="rect">
            <a:avLst/>
          </a:prstGeom>
        </p:spPr>
        <p:txBody>
          <a:bodyPr wrap="square" lIns="0" tIns="24130" rIns="0" bIns="0" rtlCol="0" vert="horz">
            <a:spAutoFit/>
          </a:bodyPr>
          <a:lstStyle/>
          <a:p>
            <a:pPr marL="38100">
              <a:lnSpc>
                <a:spcPct val="100000"/>
              </a:lnSpc>
              <a:spcBef>
                <a:spcPts val="190"/>
              </a:spcBef>
            </a:pPr>
            <a:fld id="{81D60167-4931-47E6-BA6A-407CBD079E47}" type="slidenum">
              <a:rPr dirty="0" sz="1350" spc="-85">
                <a:solidFill>
                  <a:srgbClr val="1281B0"/>
                </a:solidFill>
                <a:latin typeface="Lucida Sans Unicode"/>
                <a:cs typeface="Lucida Sans Unicode"/>
              </a:rPr>
              <a:t>1</a:t>
            </a:fld>
            <a:r>
              <a:rPr dirty="0" sz="1350" spc="-80">
                <a:solidFill>
                  <a:srgbClr val="1281B0"/>
                </a:solidFill>
                <a:latin typeface="Lucida Sans Unicode"/>
                <a:cs typeface="Lucida Sans Unicode"/>
              </a:rPr>
              <a:t> </a:t>
            </a:r>
            <a:r>
              <a:rPr dirty="0" sz="1350" spc="-210">
                <a:solidFill>
                  <a:srgbClr val="1281B0"/>
                </a:solidFill>
                <a:latin typeface="Lucida Sans Unicode"/>
                <a:cs typeface="Lucida Sans Unicode"/>
              </a:rPr>
              <a:t>/</a:t>
            </a:r>
            <a:r>
              <a:rPr dirty="0" sz="1350" spc="-80">
                <a:solidFill>
                  <a:srgbClr val="1281B0"/>
                </a:solidFill>
                <a:latin typeface="Lucida Sans Unicode"/>
                <a:cs typeface="Lucida Sans Unicode"/>
              </a:rPr>
              <a:t> </a:t>
            </a:r>
            <a:r>
              <a:rPr dirty="0" sz="1350" spc="-85">
                <a:solidFill>
                  <a:srgbClr val="1281B0"/>
                </a:solidFill>
                <a:latin typeface="Lucida Sans Unicode"/>
                <a:cs typeface="Lucida Sans Unicode"/>
              </a:rPr>
              <a:t>27</a:t>
            </a:r>
            <a:endParaRPr sz="1350">
              <a:latin typeface="Lucida Sans Unicode"/>
              <a:cs typeface="Lucida Sans Unicode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609599" y="2857499"/>
            <a:ext cx="10306050" cy="9525"/>
          </a:xfrm>
          <a:custGeom>
            <a:avLst/>
            <a:gdLst/>
            <a:ahLst/>
            <a:cxnLst/>
            <a:rect l="l" t="t" r="r" b="b"/>
            <a:pathLst>
              <a:path w="10306050" h="9525">
                <a:moveTo>
                  <a:pt x="10306049" y="9524"/>
                </a:moveTo>
                <a:lnTo>
                  <a:pt x="0" y="9524"/>
                </a:lnTo>
                <a:lnTo>
                  <a:pt x="0" y="0"/>
                </a:lnTo>
                <a:lnTo>
                  <a:pt x="10306049" y="0"/>
                </a:lnTo>
                <a:lnTo>
                  <a:pt x="10306049" y="9524"/>
                </a:lnTo>
                <a:close/>
              </a:path>
            </a:pathLst>
          </a:custGeom>
          <a:solidFill>
            <a:srgbClr val="666666"/>
          </a:solidFill>
        </p:spPr>
        <p:txBody>
          <a:bodyPr wrap="square" lIns="0" tIns="0" rIns="0" bIns="0" rtlCol="0"/>
          <a:lstStyle/>
          <a:p/>
        </p:txBody>
      </p:sp>
      <p:graphicFrame>
        <p:nvGraphicFramePr>
          <p:cNvPr id="3" name="object 3"/>
          <p:cNvGraphicFramePr>
            <a:graphicFrameLocks noGrp="1"/>
          </p:cNvGraphicFramePr>
          <p:nvPr/>
        </p:nvGraphicFramePr>
        <p:xfrm>
          <a:off x="628649" y="1847849"/>
          <a:ext cx="10267950" cy="619125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704850"/>
                <a:gridCol w="2143125"/>
                <a:gridCol w="2066925"/>
                <a:gridCol w="2952750"/>
                <a:gridCol w="1181100"/>
                <a:gridCol w="1219200"/>
              </a:tblGrid>
              <a:tr h="614362">
                <a:tc>
                  <a:txBody>
                    <a:bodyPr/>
                    <a:lstStyle/>
                    <a:p>
                      <a:pPr marL="185420">
                        <a:lnSpc>
                          <a:spcPct val="100000"/>
                        </a:lnSpc>
                        <a:spcBef>
                          <a:spcPts val="1500"/>
                        </a:spcBef>
                      </a:pPr>
                      <a:r>
                        <a:rPr dirty="0" sz="1500" spc="10" b="1">
                          <a:latin typeface="Arial"/>
                          <a:cs typeface="Arial"/>
                        </a:rPr>
                        <a:t>PIB</a:t>
                      </a:r>
                      <a:endParaRPr sz="1500">
                        <a:latin typeface="Arial"/>
                        <a:cs typeface="Arial"/>
                      </a:endParaRPr>
                    </a:p>
                  </a:txBody>
                  <a:tcPr marL="0" marR="0" marB="0" marT="190500">
                    <a:lnR w="19050">
                      <a:solidFill>
                        <a:srgbClr val="FFFFFF"/>
                      </a:solidFill>
                      <a:prstDash val="solid"/>
                    </a:lnR>
                    <a:lnB w="9525">
                      <a:solidFill>
                        <a:srgbClr val="DDDDDD"/>
                      </a:solidFill>
                      <a:prstDash val="solid"/>
                    </a:lnB>
                    <a:solidFill>
                      <a:srgbClr val="FFE9D0"/>
                    </a:solidFill>
                  </a:tcPr>
                </a:tc>
                <a:tc>
                  <a:txBody>
                    <a:bodyPr/>
                    <a:lstStyle/>
                    <a:p>
                      <a:pPr marL="672465" marR="432434" indent="-239395">
                        <a:lnSpc>
                          <a:spcPct val="112500"/>
                        </a:lnSpc>
                        <a:spcBef>
                          <a:spcPts val="225"/>
                        </a:spcBef>
                      </a:pPr>
                      <a:r>
                        <a:rPr dirty="0" sz="1500" b="1">
                          <a:latin typeface="Arial"/>
                          <a:cs typeface="Arial"/>
                        </a:rPr>
                        <a:t>C</a:t>
                      </a:r>
                      <a:r>
                        <a:rPr dirty="0" sz="1500" b="1">
                          <a:latin typeface="Arial"/>
                          <a:cs typeface="Arial"/>
                        </a:rPr>
                        <a:t>o</a:t>
                      </a:r>
                      <a:r>
                        <a:rPr dirty="0" sz="1500" b="1">
                          <a:latin typeface="Arial"/>
                          <a:cs typeface="Arial"/>
                        </a:rPr>
                        <a:t>ns</a:t>
                      </a:r>
                      <a:r>
                        <a:rPr dirty="0" sz="1500" b="1">
                          <a:latin typeface="Arial"/>
                          <a:cs typeface="Arial"/>
                        </a:rPr>
                        <a:t>umo</a:t>
                      </a:r>
                      <a:r>
                        <a:rPr dirty="0" sz="1500" spc="-30" b="1"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500" b="1">
                          <a:latin typeface="Arial"/>
                          <a:cs typeface="Arial"/>
                        </a:rPr>
                        <a:t>d</a:t>
                      </a:r>
                      <a:r>
                        <a:rPr dirty="0" sz="1500" b="1">
                          <a:latin typeface="Arial"/>
                          <a:cs typeface="Arial"/>
                        </a:rPr>
                        <a:t>a</a:t>
                      </a:r>
                      <a:r>
                        <a:rPr dirty="0" sz="1500" b="1">
                          <a:latin typeface="Arial"/>
                          <a:cs typeface="Arial"/>
                        </a:rPr>
                        <a:t>s  </a:t>
                      </a:r>
                      <a:r>
                        <a:rPr dirty="0" sz="1500" spc="25" b="1">
                          <a:latin typeface="Arial"/>
                          <a:cs typeface="Arial"/>
                        </a:rPr>
                        <a:t>Famílias</a:t>
                      </a:r>
                      <a:endParaRPr sz="1500">
                        <a:latin typeface="Arial"/>
                        <a:cs typeface="Arial"/>
                      </a:endParaRPr>
                    </a:p>
                  </a:txBody>
                  <a:tcPr marL="0" marR="0" marB="0" marT="28575">
                    <a:lnL w="19050">
                      <a:solidFill>
                        <a:srgbClr val="FFFFFF"/>
                      </a:solidFill>
                      <a:prstDash val="solid"/>
                    </a:lnL>
                    <a:lnR w="19050">
                      <a:solidFill>
                        <a:srgbClr val="FFFFFF"/>
                      </a:solidFill>
                      <a:prstDash val="solid"/>
                    </a:lnR>
                    <a:lnB w="9525">
                      <a:solidFill>
                        <a:srgbClr val="DDDDDD"/>
                      </a:solidFill>
                      <a:prstDash val="solid"/>
                    </a:lnB>
                    <a:solidFill>
                      <a:srgbClr val="FFE9D0"/>
                    </a:solidFill>
                  </a:tcPr>
                </a:tc>
                <a:tc>
                  <a:txBody>
                    <a:bodyPr/>
                    <a:lstStyle/>
                    <a:p>
                      <a:pPr marL="628015" marR="440690" indent="-187960">
                        <a:lnSpc>
                          <a:spcPct val="112500"/>
                        </a:lnSpc>
                        <a:spcBef>
                          <a:spcPts val="225"/>
                        </a:spcBef>
                      </a:pPr>
                      <a:r>
                        <a:rPr dirty="0" sz="1500" b="1">
                          <a:latin typeface="Arial"/>
                          <a:cs typeface="Arial"/>
                        </a:rPr>
                        <a:t>C</a:t>
                      </a:r>
                      <a:r>
                        <a:rPr dirty="0" sz="1500" b="1">
                          <a:latin typeface="Arial"/>
                          <a:cs typeface="Arial"/>
                        </a:rPr>
                        <a:t>o</a:t>
                      </a:r>
                      <a:r>
                        <a:rPr dirty="0" sz="1500" b="1">
                          <a:latin typeface="Arial"/>
                          <a:cs typeface="Arial"/>
                        </a:rPr>
                        <a:t>ns</a:t>
                      </a:r>
                      <a:r>
                        <a:rPr dirty="0" sz="1500" b="1">
                          <a:latin typeface="Arial"/>
                          <a:cs typeface="Arial"/>
                        </a:rPr>
                        <a:t>umo</a:t>
                      </a:r>
                      <a:r>
                        <a:rPr dirty="0" sz="1500" spc="-30" b="1"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500" b="1">
                          <a:latin typeface="Arial"/>
                          <a:cs typeface="Arial"/>
                        </a:rPr>
                        <a:t>d</a:t>
                      </a:r>
                      <a:r>
                        <a:rPr dirty="0" sz="1500" b="1">
                          <a:latin typeface="Arial"/>
                          <a:cs typeface="Arial"/>
                        </a:rPr>
                        <a:t>o  </a:t>
                      </a:r>
                      <a:r>
                        <a:rPr dirty="0" sz="1500" spc="20" b="1">
                          <a:latin typeface="Arial"/>
                          <a:cs typeface="Arial"/>
                        </a:rPr>
                        <a:t>Governo</a:t>
                      </a:r>
                      <a:endParaRPr sz="1500">
                        <a:latin typeface="Arial"/>
                        <a:cs typeface="Arial"/>
                      </a:endParaRPr>
                    </a:p>
                  </a:txBody>
                  <a:tcPr marL="0" marR="0" marB="0" marT="28575">
                    <a:lnL w="19050">
                      <a:solidFill>
                        <a:srgbClr val="FFFFFF"/>
                      </a:solidFill>
                      <a:prstDash val="solid"/>
                    </a:lnL>
                    <a:lnR w="19050">
                      <a:solidFill>
                        <a:srgbClr val="FFFFFF"/>
                      </a:solidFill>
                      <a:prstDash val="solid"/>
                    </a:lnR>
                    <a:lnB w="9525">
                      <a:solidFill>
                        <a:srgbClr val="DDDDDD"/>
                      </a:solidFill>
                      <a:prstDash val="solid"/>
                    </a:lnB>
                    <a:solidFill>
                      <a:srgbClr val="FFE9D0"/>
                    </a:solidFill>
                  </a:tcPr>
                </a:tc>
                <a:tc>
                  <a:txBody>
                    <a:bodyPr/>
                    <a:lstStyle/>
                    <a:p>
                      <a:pPr marL="1278255" marR="203835" indent="-1075690">
                        <a:lnSpc>
                          <a:spcPct val="112500"/>
                        </a:lnSpc>
                        <a:spcBef>
                          <a:spcPts val="225"/>
                        </a:spcBef>
                      </a:pPr>
                      <a:r>
                        <a:rPr dirty="0" sz="1500" spc="30" b="1">
                          <a:latin typeface="Arial"/>
                          <a:cs typeface="Arial"/>
                        </a:rPr>
                        <a:t>Formação</a:t>
                      </a:r>
                      <a:r>
                        <a:rPr dirty="0" sz="1500" spc="-55" b="1"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500" spc="60" b="1">
                          <a:latin typeface="Arial"/>
                          <a:cs typeface="Arial"/>
                        </a:rPr>
                        <a:t>Bruta</a:t>
                      </a:r>
                      <a:r>
                        <a:rPr dirty="0" sz="1500" spc="-55" b="1"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500" spc="20" b="1">
                          <a:latin typeface="Arial"/>
                          <a:cs typeface="Arial"/>
                        </a:rPr>
                        <a:t>do</a:t>
                      </a:r>
                      <a:r>
                        <a:rPr dirty="0" sz="1500" spc="-50" b="1"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500" spc="40" b="1">
                          <a:latin typeface="Arial"/>
                          <a:cs typeface="Arial"/>
                        </a:rPr>
                        <a:t>Capital </a:t>
                      </a:r>
                      <a:r>
                        <a:rPr dirty="0" sz="1500" spc="-400" b="1">
                          <a:latin typeface="Arial"/>
                          <a:cs typeface="Arial"/>
                        </a:rPr>
                        <a:t> </a:t>
                      </a:r>
                      <a:r>
                        <a:rPr dirty="0" sz="1500" spc="-10" b="1">
                          <a:latin typeface="Arial"/>
                          <a:cs typeface="Arial"/>
                        </a:rPr>
                        <a:t>Fixo</a:t>
                      </a:r>
                      <a:endParaRPr sz="1500">
                        <a:latin typeface="Arial"/>
                        <a:cs typeface="Arial"/>
                      </a:endParaRPr>
                    </a:p>
                  </a:txBody>
                  <a:tcPr marL="0" marR="0" marB="0" marT="28575">
                    <a:lnL w="19050">
                      <a:solidFill>
                        <a:srgbClr val="FFFFFF"/>
                      </a:solidFill>
                      <a:prstDash val="solid"/>
                    </a:lnL>
                    <a:lnR w="19050">
                      <a:solidFill>
                        <a:srgbClr val="FFFFFF"/>
                      </a:solidFill>
                      <a:prstDash val="solid"/>
                    </a:lnR>
                    <a:lnB w="9525">
                      <a:solidFill>
                        <a:srgbClr val="DDDDDD"/>
                      </a:solidFill>
                      <a:prstDash val="solid"/>
                    </a:lnB>
                    <a:solidFill>
                      <a:srgbClr val="FFE9D0"/>
                    </a:solidFill>
                  </a:tcPr>
                </a:tc>
                <a:tc>
                  <a:txBody>
                    <a:bodyPr/>
                    <a:lstStyle/>
                    <a:p>
                      <a:pPr marL="52069">
                        <a:lnSpc>
                          <a:spcPct val="100000"/>
                        </a:lnSpc>
                        <a:spcBef>
                          <a:spcPts val="1500"/>
                        </a:spcBef>
                      </a:pPr>
                      <a:r>
                        <a:rPr dirty="0" sz="1500" spc="25" b="1">
                          <a:latin typeface="Arial"/>
                          <a:cs typeface="Arial"/>
                        </a:rPr>
                        <a:t>Exportação</a:t>
                      </a:r>
                      <a:endParaRPr sz="1500">
                        <a:latin typeface="Arial"/>
                        <a:cs typeface="Arial"/>
                      </a:endParaRPr>
                    </a:p>
                  </a:txBody>
                  <a:tcPr marL="0" marR="0" marB="0" marT="190500">
                    <a:lnL w="19050">
                      <a:solidFill>
                        <a:srgbClr val="FFFFFF"/>
                      </a:solidFill>
                      <a:prstDash val="solid"/>
                    </a:lnL>
                    <a:lnR w="19050">
                      <a:solidFill>
                        <a:srgbClr val="FFFFFF"/>
                      </a:solidFill>
                      <a:prstDash val="solid"/>
                    </a:lnR>
                    <a:lnB w="9525">
                      <a:solidFill>
                        <a:srgbClr val="DDDDDD"/>
                      </a:solidFill>
                      <a:prstDash val="solid"/>
                    </a:lnB>
                    <a:solidFill>
                      <a:srgbClr val="FFE9D0"/>
                    </a:solidFill>
                  </a:tcPr>
                </a:tc>
                <a:tc>
                  <a:txBody>
                    <a:bodyPr/>
                    <a:lstStyle/>
                    <a:p>
                      <a:pPr marL="56515">
                        <a:lnSpc>
                          <a:spcPct val="100000"/>
                        </a:lnSpc>
                        <a:spcBef>
                          <a:spcPts val="1500"/>
                        </a:spcBef>
                      </a:pPr>
                      <a:r>
                        <a:rPr dirty="0" sz="1500" spc="65" b="1">
                          <a:latin typeface="Arial"/>
                          <a:cs typeface="Arial"/>
                        </a:rPr>
                        <a:t>Importação</a:t>
                      </a:r>
                      <a:endParaRPr sz="1500">
                        <a:latin typeface="Arial"/>
                        <a:cs typeface="Arial"/>
                      </a:endParaRPr>
                    </a:p>
                  </a:txBody>
                  <a:tcPr marL="0" marR="0" marB="0" marT="190500">
                    <a:lnL w="19050">
                      <a:solidFill>
                        <a:srgbClr val="FFFFFF"/>
                      </a:solidFill>
                      <a:prstDash val="solid"/>
                    </a:lnL>
                    <a:lnB w="9525">
                      <a:solidFill>
                        <a:srgbClr val="DDDDDD"/>
                      </a:solidFill>
                      <a:prstDash val="solid"/>
                    </a:lnB>
                    <a:solidFill>
                      <a:srgbClr val="FFE9D0"/>
                    </a:solidFill>
                  </a:tcPr>
                </a:tc>
              </a:tr>
            </a:tbl>
          </a:graphicData>
        </a:graphic>
      </p:graphicFrame>
      <p:sp>
        <p:nvSpPr>
          <p:cNvPr id="4" name="object 4"/>
          <p:cNvSpPr txBox="1"/>
          <p:nvPr/>
        </p:nvSpPr>
        <p:spPr>
          <a:xfrm>
            <a:off x="596899" y="1577975"/>
            <a:ext cx="10331450" cy="23114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2294255" algn="l"/>
                <a:tab pos="10318115" algn="l"/>
              </a:tabLst>
            </a:pPr>
            <a:r>
              <a:rPr dirty="0" u="sng" sz="1350">
                <a:uFill>
                  <a:solidFill>
                    <a:srgbClr val="666666"/>
                  </a:solidFill>
                </a:uFill>
                <a:latin typeface="Times New Roman"/>
                <a:cs typeface="Times New Roman"/>
              </a:rPr>
              <a:t> 	</a:t>
            </a:r>
            <a:r>
              <a:rPr dirty="0" u="sng" sz="1350" spc="40" b="1">
                <a:uFill>
                  <a:solidFill>
                    <a:srgbClr val="666666"/>
                  </a:solidFill>
                </a:uFill>
                <a:latin typeface="Arial"/>
                <a:cs typeface="Arial"/>
              </a:rPr>
              <a:t>Quadro</a:t>
            </a:r>
            <a:r>
              <a:rPr dirty="0" u="sng" sz="1350" spc="-30" b="1">
                <a:uFill>
                  <a:solidFill>
                    <a:srgbClr val="666666"/>
                  </a:solidFill>
                </a:uFill>
                <a:latin typeface="Arial"/>
                <a:cs typeface="Arial"/>
              </a:rPr>
              <a:t> </a:t>
            </a:r>
            <a:r>
              <a:rPr dirty="0" u="sng" sz="1350" spc="20" b="1">
                <a:uFill>
                  <a:solidFill>
                    <a:srgbClr val="666666"/>
                  </a:solidFill>
                </a:uFill>
                <a:latin typeface="Arial"/>
                <a:cs typeface="Arial"/>
              </a:rPr>
              <a:t>1</a:t>
            </a:r>
            <a:r>
              <a:rPr dirty="0" u="sng" sz="1350" spc="-25" b="1">
                <a:uFill>
                  <a:solidFill>
                    <a:srgbClr val="666666"/>
                  </a:solidFill>
                </a:uFill>
                <a:latin typeface="Arial"/>
                <a:cs typeface="Arial"/>
              </a:rPr>
              <a:t> </a:t>
            </a:r>
            <a:r>
              <a:rPr dirty="0" u="sng" sz="1350" spc="-15" b="1">
                <a:uFill>
                  <a:solidFill>
                    <a:srgbClr val="666666"/>
                  </a:solidFill>
                </a:uFill>
                <a:latin typeface="Arial"/>
                <a:cs typeface="Arial"/>
              </a:rPr>
              <a:t>-</a:t>
            </a:r>
            <a:r>
              <a:rPr dirty="0" u="sng" sz="1350" spc="-25" b="1">
                <a:uFill>
                  <a:solidFill>
                    <a:srgbClr val="666666"/>
                  </a:solidFill>
                </a:uFill>
                <a:latin typeface="Arial"/>
                <a:cs typeface="Arial"/>
              </a:rPr>
              <a:t> </a:t>
            </a:r>
            <a:r>
              <a:rPr dirty="0" u="sng" sz="1350" spc="25" b="1">
                <a:uFill>
                  <a:solidFill>
                    <a:srgbClr val="666666"/>
                  </a:solidFill>
                </a:uFill>
                <a:latin typeface="Arial"/>
                <a:cs typeface="Arial"/>
              </a:rPr>
              <a:t>Variação</a:t>
            </a:r>
            <a:r>
              <a:rPr dirty="0" u="sng" sz="1350" spc="-25" b="1">
                <a:uFill>
                  <a:solidFill>
                    <a:srgbClr val="666666"/>
                  </a:solidFill>
                </a:uFill>
                <a:latin typeface="Arial"/>
                <a:cs typeface="Arial"/>
              </a:rPr>
              <a:t> </a:t>
            </a:r>
            <a:r>
              <a:rPr dirty="0" u="sng" sz="1350" spc="20" b="1">
                <a:uFill>
                  <a:solidFill>
                    <a:srgbClr val="666666"/>
                  </a:solidFill>
                </a:uFill>
                <a:latin typeface="Arial"/>
                <a:cs typeface="Arial"/>
              </a:rPr>
              <a:t>do</a:t>
            </a:r>
            <a:r>
              <a:rPr dirty="0" u="sng" sz="1350" spc="-25" b="1">
                <a:uFill>
                  <a:solidFill>
                    <a:srgbClr val="666666"/>
                  </a:solidFill>
                </a:uFill>
                <a:latin typeface="Arial"/>
                <a:cs typeface="Arial"/>
              </a:rPr>
              <a:t> </a:t>
            </a:r>
            <a:r>
              <a:rPr dirty="0" u="sng" sz="1350" spc="5" b="1">
                <a:uFill>
                  <a:solidFill>
                    <a:srgbClr val="666666"/>
                  </a:solidFill>
                </a:uFill>
                <a:latin typeface="Arial"/>
                <a:cs typeface="Arial"/>
              </a:rPr>
              <a:t>PIB</a:t>
            </a:r>
            <a:r>
              <a:rPr dirty="0" u="sng" sz="1350" spc="-25" b="1">
                <a:uFill>
                  <a:solidFill>
                    <a:srgbClr val="666666"/>
                  </a:solidFill>
                </a:uFill>
                <a:latin typeface="Arial"/>
                <a:cs typeface="Arial"/>
              </a:rPr>
              <a:t> </a:t>
            </a:r>
            <a:r>
              <a:rPr dirty="0" u="sng" sz="1350" spc="45" b="1">
                <a:uFill>
                  <a:solidFill>
                    <a:srgbClr val="666666"/>
                  </a:solidFill>
                </a:uFill>
                <a:latin typeface="Arial"/>
                <a:cs typeface="Arial"/>
              </a:rPr>
              <a:t>e</a:t>
            </a:r>
            <a:r>
              <a:rPr dirty="0" u="sng" sz="1350" spc="-30" b="1">
                <a:uFill>
                  <a:solidFill>
                    <a:srgbClr val="666666"/>
                  </a:solidFill>
                </a:uFill>
                <a:latin typeface="Arial"/>
                <a:cs typeface="Arial"/>
              </a:rPr>
              <a:t> </a:t>
            </a:r>
            <a:r>
              <a:rPr dirty="0" u="sng" sz="1350" spc="35" b="1">
                <a:uFill>
                  <a:solidFill>
                    <a:srgbClr val="666666"/>
                  </a:solidFill>
                </a:uFill>
                <a:latin typeface="Arial"/>
                <a:cs typeface="Arial"/>
              </a:rPr>
              <a:t>componentes</a:t>
            </a:r>
            <a:r>
              <a:rPr dirty="0" u="sng" sz="1350" spc="-25" b="1">
                <a:uFill>
                  <a:solidFill>
                    <a:srgbClr val="666666"/>
                  </a:solidFill>
                </a:uFill>
                <a:latin typeface="Arial"/>
                <a:cs typeface="Arial"/>
              </a:rPr>
              <a:t> </a:t>
            </a:r>
            <a:r>
              <a:rPr dirty="0" u="sng" sz="1350" spc="20" b="1">
                <a:uFill>
                  <a:solidFill>
                    <a:srgbClr val="666666"/>
                  </a:solidFill>
                </a:uFill>
                <a:latin typeface="Arial"/>
                <a:cs typeface="Arial"/>
              </a:rPr>
              <a:t>do</a:t>
            </a:r>
            <a:r>
              <a:rPr dirty="0" u="sng" sz="1350" spc="-25" b="1">
                <a:uFill>
                  <a:solidFill>
                    <a:srgbClr val="666666"/>
                  </a:solidFill>
                </a:uFill>
                <a:latin typeface="Arial"/>
                <a:cs typeface="Arial"/>
              </a:rPr>
              <a:t> </a:t>
            </a:r>
            <a:r>
              <a:rPr dirty="0" u="sng" sz="1350" spc="5" b="1">
                <a:uFill>
                  <a:solidFill>
                    <a:srgbClr val="666666"/>
                  </a:solidFill>
                </a:uFill>
                <a:latin typeface="Arial"/>
                <a:cs typeface="Arial"/>
              </a:rPr>
              <a:t>PIB</a:t>
            </a:r>
            <a:r>
              <a:rPr dirty="0" u="sng" sz="1350" spc="-25" b="1">
                <a:uFill>
                  <a:solidFill>
                    <a:srgbClr val="666666"/>
                  </a:solidFill>
                </a:uFill>
                <a:latin typeface="Arial"/>
                <a:cs typeface="Arial"/>
              </a:rPr>
              <a:t> </a:t>
            </a:r>
            <a:r>
              <a:rPr dirty="0" u="sng" sz="1350" spc="70" b="1">
                <a:uFill>
                  <a:solidFill>
                    <a:srgbClr val="666666"/>
                  </a:solidFill>
                </a:uFill>
                <a:latin typeface="Arial"/>
                <a:cs typeface="Arial"/>
              </a:rPr>
              <a:t>entre</a:t>
            </a:r>
            <a:r>
              <a:rPr dirty="0" u="sng" sz="1350" spc="-25" b="1">
                <a:uFill>
                  <a:solidFill>
                    <a:srgbClr val="666666"/>
                  </a:solidFill>
                </a:uFill>
                <a:latin typeface="Arial"/>
                <a:cs typeface="Arial"/>
              </a:rPr>
              <a:t> </a:t>
            </a:r>
            <a:r>
              <a:rPr dirty="0" u="sng" sz="1350" spc="20" b="1">
                <a:uFill>
                  <a:solidFill>
                    <a:srgbClr val="666666"/>
                  </a:solidFill>
                </a:uFill>
                <a:latin typeface="Arial"/>
                <a:cs typeface="Arial"/>
              </a:rPr>
              <a:t>2019</a:t>
            </a:r>
            <a:r>
              <a:rPr dirty="0" u="sng" sz="1350" spc="-30" b="1">
                <a:uFill>
                  <a:solidFill>
                    <a:srgbClr val="666666"/>
                  </a:solidFill>
                </a:uFill>
                <a:latin typeface="Arial"/>
                <a:cs typeface="Arial"/>
              </a:rPr>
              <a:t> </a:t>
            </a:r>
            <a:r>
              <a:rPr dirty="0" u="sng" sz="1350" spc="45" b="1">
                <a:uFill>
                  <a:solidFill>
                    <a:srgbClr val="666666"/>
                  </a:solidFill>
                </a:uFill>
                <a:latin typeface="Arial"/>
                <a:cs typeface="Arial"/>
              </a:rPr>
              <a:t>e</a:t>
            </a:r>
            <a:r>
              <a:rPr dirty="0" u="sng" sz="1350" spc="-25" b="1">
                <a:uFill>
                  <a:solidFill>
                    <a:srgbClr val="666666"/>
                  </a:solidFill>
                </a:uFill>
                <a:latin typeface="Arial"/>
                <a:cs typeface="Arial"/>
              </a:rPr>
              <a:t> </a:t>
            </a:r>
            <a:r>
              <a:rPr dirty="0" u="sng" sz="1350" spc="20" b="1">
                <a:uFill>
                  <a:solidFill>
                    <a:srgbClr val="666666"/>
                  </a:solidFill>
                </a:uFill>
                <a:latin typeface="Arial"/>
                <a:cs typeface="Arial"/>
              </a:rPr>
              <a:t>2020	</a:t>
            </a:r>
            <a:endParaRPr sz="1350">
              <a:latin typeface="Arial"/>
              <a:cs typeface="Arial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663574" y="2530475"/>
            <a:ext cx="623570" cy="25400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500" spc="-385">
                <a:latin typeface="Lucida Sans Unicode"/>
                <a:cs typeface="Lucida Sans Unicode"/>
              </a:rPr>
              <a:t>-</a:t>
            </a:r>
            <a:r>
              <a:rPr dirty="0" sz="1500" spc="-95">
                <a:latin typeface="Lucida Sans Unicode"/>
                <a:cs typeface="Lucida Sans Unicode"/>
              </a:rPr>
              <a:t>3</a:t>
            </a:r>
            <a:r>
              <a:rPr dirty="0" sz="1500" spc="-75">
                <a:latin typeface="Lucida Sans Unicode"/>
                <a:cs typeface="Lucida Sans Unicode"/>
              </a:rPr>
              <a:t>,</a:t>
            </a:r>
            <a:r>
              <a:rPr dirty="0" sz="1500" spc="-95">
                <a:latin typeface="Lucida Sans Unicode"/>
                <a:cs typeface="Lucida Sans Unicode"/>
              </a:rPr>
              <a:t>57</a:t>
            </a:r>
            <a:r>
              <a:rPr dirty="0" sz="1500" spc="240">
                <a:latin typeface="Lucida Sans Unicode"/>
                <a:cs typeface="Lucida Sans Unicode"/>
              </a:rPr>
              <a:t>%</a:t>
            </a:r>
            <a:endParaRPr sz="1500">
              <a:latin typeface="Lucida Sans Unicode"/>
              <a:cs typeface="Lucida Sans Unicode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2090390" y="2530475"/>
            <a:ext cx="623570" cy="25400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500" spc="-385">
                <a:latin typeface="Lucida Sans Unicode"/>
                <a:cs typeface="Lucida Sans Unicode"/>
              </a:rPr>
              <a:t>-</a:t>
            </a:r>
            <a:r>
              <a:rPr dirty="0" sz="1500" spc="-95">
                <a:latin typeface="Lucida Sans Unicode"/>
                <a:cs typeface="Lucida Sans Unicode"/>
              </a:rPr>
              <a:t>4</a:t>
            </a:r>
            <a:r>
              <a:rPr dirty="0" sz="1500" spc="-75">
                <a:latin typeface="Lucida Sans Unicode"/>
                <a:cs typeface="Lucida Sans Unicode"/>
              </a:rPr>
              <a:t>,</a:t>
            </a:r>
            <a:r>
              <a:rPr dirty="0" sz="1500" spc="-95">
                <a:latin typeface="Lucida Sans Unicode"/>
                <a:cs typeface="Lucida Sans Unicode"/>
              </a:rPr>
              <a:t>88</a:t>
            </a:r>
            <a:r>
              <a:rPr dirty="0" sz="1500" spc="240">
                <a:latin typeface="Lucida Sans Unicode"/>
                <a:cs typeface="Lucida Sans Unicode"/>
              </a:rPr>
              <a:t>%</a:t>
            </a:r>
            <a:endParaRPr sz="1500">
              <a:latin typeface="Lucida Sans Unicode"/>
              <a:cs typeface="Lucida Sans Unicode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4194819" y="2530475"/>
            <a:ext cx="623570" cy="25400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500" spc="-385">
                <a:latin typeface="Lucida Sans Unicode"/>
                <a:cs typeface="Lucida Sans Unicode"/>
              </a:rPr>
              <a:t>-</a:t>
            </a:r>
            <a:r>
              <a:rPr dirty="0" sz="1500" spc="-95">
                <a:latin typeface="Lucida Sans Unicode"/>
                <a:cs typeface="Lucida Sans Unicode"/>
              </a:rPr>
              <a:t>3</a:t>
            </a:r>
            <a:r>
              <a:rPr dirty="0" sz="1500" spc="-75">
                <a:latin typeface="Lucida Sans Unicode"/>
                <a:cs typeface="Lucida Sans Unicode"/>
              </a:rPr>
              <a:t>,</a:t>
            </a:r>
            <a:r>
              <a:rPr dirty="0" sz="1500" spc="-95">
                <a:latin typeface="Lucida Sans Unicode"/>
                <a:cs typeface="Lucida Sans Unicode"/>
              </a:rPr>
              <a:t>68</a:t>
            </a:r>
            <a:r>
              <a:rPr dirty="0" sz="1500" spc="240">
                <a:latin typeface="Lucida Sans Unicode"/>
                <a:cs typeface="Lucida Sans Unicode"/>
              </a:rPr>
              <a:t>%</a:t>
            </a:r>
            <a:endParaRPr sz="1500">
              <a:latin typeface="Lucida Sans Unicode"/>
              <a:cs typeface="Lucida Sans Unicode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6704359" y="2530475"/>
            <a:ext cx="623570" cy="25400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500" spc="-385">
                <a:latin typeface="Lucida Sans Unicode"/>
                <a:cs typeface="Lucida Sans Unicode"/>
              </a:rPr>
              <a:t>-</a:t>
            </a:r>
            <a:r>
              <a:rPr dirty="0" sz="1500" spc="-95">
                <a:latin typeface="Lucida Sans Unicode"/>
                <a:cs typeface="Lucida Sans Unicode"/>
              </a:rPr>
              <a:t>1</a:t>
            </a:r>
            <a:r>
              <a:rPr dirty="0" sz="1500" spc="-75">
                <a:latin typeface="Lucida Sans Unicode"/>
                <a:cs typeface="Lucida Sans Unicode"/>
              </a:rPr>
              <a:t>,</a:t>
            </a:r>
            <a:r>
              <a:rPr dirty="0" sz="1500" spc="-95">
                <a:latin typeface="Lucida Sans Unicode"/>
                <a:cs typeface="Lucida Sans Unicode"/>
              </a:rPr>
              <a:t>73</a:t>
            </a:r>
            <a:r>
              <a:rPr dirty="0" sz="1500" spc="240">
                <a:latin typeface="Lucida Sans Unicode"/>
                <a:cs typeface="Lucida Sans Unicode"/>
              </a:rPr>
              <a:t>%</a:t>
            </a:r>
            <a:endParaRPr sz="1500">
              <a:latin typeface="Lucida Sans Unicode"/>
              <a:cs typeface="Lucida Sans Unicode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8772624" y="2530475"/>
            <a:ext cx="623570" cy="25400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500" spc="-385">
                <a:latin typeface="Lucida Sans Unicode"/>
                <a:cs typeface="Lucida Sans Unicode"/>
              </a:rPr>
              <a:t>-</a:t>
            </a:r>
            <a:r>
              <a:rPr dirty="0" sz="1500" spc="-95">
                <a:latin typeface="Lucida Sans Unicode"/>
                <a:cs typeface="Lucida Sans Unicode"/>
              </a:rPr>
              <a:t>2</a:t>
            </a:r>
            <a:r>
              <a:rPr dirty="0" sz="1500" spc="-75">
                <a:latin typeface="Lucida Sans Unicode"/>
                <a:cs typeface="Lucida Sans Unicode"/>
              </a:rPr>
              <a:t>,</a:t>
            </a:r>
            <a:r>
              <a:rPr dirty="0" sz="1500" spc="-95">
                <a:latin typeface="Lucida Sans Unicode"/>
                <a:cs typeface="Lucida Sans Unicode"/>
              </a:rPr>
              <a:t>72</a:t>
            </a:r>
            <a:r>
              <a:rPr dirty="0" sz="1500" spc="240">
                <a:latin typeface="Lucida Sans Unicode"/>
                <a:cs typeface="Lucida Sans Unicode"/>
              </a:rPr>
              <a:t>%</a:t>
            </a:r>
            <a:endParaRPr sz="1500">
              <a:latin typeface="Lucida Sans Unicode"/>
              <a:cs typeface="Lucida Sans Unicode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9979769" y="2530475"/>
            <a:ext cx="623570" cy="25400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500" spc="-385">
                <a:latin typeface="Lucida Sans Unicode"/>
                <a:cs typeface="Lucida Sans Unicode"/>
              </a:rPr>
              <a:t>-</a:t>
            </a:r>
            <a:r>
              <a:rPr dirty="0" sz="1500" spc="-95">
                <a:latin typeface="Lucida Sans Unicode"/>
                <a:cs typeface="Lucida Sans Unicode"/>
              </a:rPr>
              <a:t>9</a:t>
            </a:r>
            <a:r>
              <a:rPr dirty="0" sz="1500" spc="-75">
                <a:latin typeface="Lucida Sans Unicode"/>
                <a:cs typeface="Lucida Sans Unicode"/>
              </a:rPr>
              <a:t>,</a:t>
            </a:r>
            <a:r>
              <a:rPr dirty="0" sz="1500" spc="-95">
                <a:latin typeface="Lucida Sans Unicode"/>
                <a:cs typeface="Lucida Sans Unicode"/>
              </a:rPr>
              <a:t>81</a:t>
            </a:r>
            <a:r>
              <a:rPr dirty="0" sz="1500" spc="240">
                <a:latin typeface="Lucida Sans Unicode"/>
                <a:cs typeface="Lucida Sans Unicode"/>
              </a:rPr>
              <a:t>%</a:t>
            </a:r>
            <a:endParaRPr sz="1500">
              <a:latin typeface="Lucida Sans Unicode"/>
              <a:cs typeface="Lucida Sans Unicode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596899" y="2901950"/>
            <a:ext cx="10332085" cy="2911475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algn="ctr">
              <a:lnSpc>
                <a:spcPct val="100000"/>
              </a:lnSpc>
              <a:spcBef>
                <a:spcPts val="100"/>
              </a:spcBef>
            </a:pPr>
            <a:r>
              <a:rPr dirty="0" sz="1200" spc="-25">
                <a:latin typeface="Lucida Sans Unicode"/>
                <a:cs typeface="Lucida Sans Unicode"/>
              </a:rPr>
              <a:t>F</a:t>
            </a:r>
            <a:r>
              <a:rPr dirty="0" sz="1200" spc="-15">
                <a:latin typeface="Lucida Sans Unicode"/>
                <a:cs typeface="Lucida Sans Unicode"/>
              </a:rPr>
              <a:t>o</a:t>
            </a:r>
            <a:r>
              <a:rPr dirty="0" sz="1200" spc="-5">
                <a:latin typeface="Lucida Sans Unicode"/>
                <a:cs typeface="Lucida Sans Unicode"/>
              </a:rPr>
              <a:t>n</a:t>
            </a:r>
            <a:r>
              <a:rPr dirty="0" sz="1200" spc="-20">
                <a:latin typeface="Lucida Sans Unicode"/>
                <a:cs typeface="Lucida Sans Unicode"/>
              </a:rPr>
              <a:t>t</a:t>
            </a:r>
            <a:r>
              <a:rPr dirty="0" sz="1200" spc="5">
                <a:latin typeface="Lucida Sans Unicode"/>
                <a:cs typeface="Lucida Sans Unicode"/>
              </a:rPr>
              <a:t>e</a:t>
            </a:r>
            <a:r>
              <a:rPr dirty="0" sz="1200" spc="-60">
                <a:latin typeface="Lucida Sans Unicode"/>
                <a:cs typeface="Lucida Sans Unicode"/>
              </a:rPr>
              <a:t>:</a:t>
            </a:r>
            <a:r>
              <a:rPr dirty="0" sz="1200" spc="-70">
                <a:latin typeface="Lucida Sans Unicode"/>
                <a:cs typeface="Lucida Sans Unicode"/>
              </a:rPr>
              <a:t> </a:t>
            </a:r>
            <a:r>
              <a:rPr dirty="0" sz="1200" spc="10">
                <a:latin typeface="Lucida Sans Unicode"/>
                <a:cs typeface="Lucida Sans Unicode"/>
              </a:rPr>
              <a:t>S</a:t>
            </a:r>
            <a:r>
              <a:rPr dirty="0" sz="1200" spc="-75">
                <a:latin typeface="Lucida Sans Unicode"/>
                <a:cs typeface="Lucida Sans Unicode"/>
              </a:rPr>
              <a:t>C</a:t>
            </a:r>
            <a:r>
              <a:rPr dirty="0" sz="1200" spc="25">
                <a:latin typeface="Lucida Sans Unicode"/>
                <a:cs typeface="Lucida Sans Unicode"/>
              </a:rPr>
              <a:t>N</a:t>
            </a:r>
            <a:r>
              <a:rPr dirty="0" sz="1200" spc="-95">
                <a:latin typeface="Lucida Sans Unicode"/>
                <a:cs typeface="Lucida Sans Unicode"/>
              </a:rPr>
              <a:t>T</a:t>
            </a:r>
            <a:r>
              <a:rPr dirty="0" sz="1200" spc="-185">
                <a:latin typeface="Lucida Sans Unicode"/>
                <a:cs typeface="Lucida Sans Unicode"/>
              </a:rPr>
              <a:t>/</a:t>
            </a:r>
            <a:r>
              <a:rPr dirty="0" sz="1200" spc="60">
                <a:latin typeface="Lucida Sans Unicode"/>
                <a:cs typeface="Lucida Sans Unicode"/>
              </a:rPr>
              <a:t>I</a:t>
            </a:r>
            <a:r>
              <a:rPr dirty="0" sz="1200" spc="85">
                <a:latin typeface="Lucida Sans Unicode"/>
                <a:cs typeface="Lucida Sans Unicode"/>
              </a:rPr>
              <a:t>B</a:t>
            </a:r>
            <a:r>
              <a:rPr dirty="0" sz="1200" spc="5">
                <a:latin typeface="Lucida Sans Unicode"/>
                <a:cs typeface="Lucida Sans Unicode"/>
              </a:rPr>
              <a:t>G</a:t>
            </a:r>
            <a:r>
              <a:rPr dirty="0" sz="1200" spc="15">
                <a:latin typeface="Lucida Sans Unicode"/>
                <a:cs typeface="Lucida Sans Unicode"/>
              </a:rPr>
              <a:t>E</a:t>
            </a:r>
            <a:r>
              <a:rPr dirty="0" sz="1200" spc="-70">
                <a:latin typeface="Lucida Sans Unicode"/>
                <a:cs typeface="Lucida Sans Unicode"/>
              </a:rPr>
              <a:t> </a:t>
            </a:r>
            <a:r>
              <a:rPr dirty="0" sz="1200" spc="-35">
                <a:latin typeface="Lucida Sans Unicode"/>
                <a:cs typeface="Lucida Sans Unicode"/>
              </a:rPr>
              <a:t>(</a:t>
            </a:r>
            <a:r>
              <a:rPr dirty="0" sz="1200" spc="-75">
                <a:latin typeface="Lucida Sans Unicode"/>
                <a:cs typeface="Lucida Sans Unicode"/>
              </a:rPr>
              <a:t>2023</a:t>
            </a:r>
            <a:r>
              <a:rPr dirty="0" sz="1200" spc="-35">
                <a:latin typeface="Lucida Sans Unicode"/>
                <a:cs typeface="Lucida Sans Unicode"/>
              </a:rPr>
              <a:t>)</a:t>
            </a:r>
            <a:r>
              <a:rPr dirty="0" sz="1200" spc="-60">
                <a:latin typeface="Lucida Sans Unicode"/>
                <a:cs typeface="Lucida Sans Unicode"/>
              </a:rPr>
              <a:t>.</a:t>
            </a:r>
            <a:endParaRPr sz="1200">
              <a:latin typeface="Lucida Sans Unicode"/>
              <a:cs typeface="Lucida Sans Unicode"/>
            </a:endParaRPr>
          </a:p>
          <a:p>
            <a:pPr>
              <a:lnSpc>
                <a:spcPct val="100000"/>
              </a:lnSpc>
              <a:spcBef>
                <a:spcPts val="20"/>
              </a:spcBef>
            </a:pPr>
            <a:endParaRPr sz="1000">
              <a:latin typeface="Lucida Sans Unicode"/>
              <a:cs typeface="Lucida Sans Unicode"/>
            </a:endParaRPr>
          </a:p>
          <a:p>
            <a:pPr algn="just" marL="12700" marR="5080">
              <a:lnSpc>
                <a:spcPct val="112500"/>
              </a:lnSpc>
            </a:pPr>
            <a:r>
              <a:rPr dirty="0" sz="1500" spc="-70">
                <a:latin typeface="Lucida Sans Unicode"/>
                <a:cs typeface="Lucida Sans Unicode"/>
              </a:rPr>
              <a:t>Deve-se </a:t>
            </a:r>
            <a:r>
              <a:rPr dirty="0" sz="1500" spc="-15">
                <a:latin typeface="Lucida Sans Unicode"/>
                <a:cs typeface="Lucida Sans Unicode"/>
              </a:rPr>
              <a:t>destacar </a:t>
            </a:r>
            <a:r>
              <a:rPr dirty="0" sz="1500" spc="-25">
                <a:latin typeface="Lucida Sans Unicode"/>
                <a:cs typeface="Lucida Sans Unicode"/>
              </a:rPr>
              <a:t>que, </a:t>
            </a:r>
            <a:r>
              <a:rPr dirty="0" sz="1500" spc="70" b="1">
                <a:latin typeface="Arial"/>
                <a:cs typeface="Arial"/>
              </a:rPr>
              <a:t>a </a:t>
            </a:r>
            <a:r>
              <a:rPr dirty="0" sz="1500" spc="20" b="1">
                <a:latin typeface="Arial"/>
                <a:cs typeface="Arial"/>
              </a:rPr>
              <a:t>adoção </a:t>
            </a:r>
            <a:r>
              <a:rPr dirty="0" sz="1500" spc="40" b="1">
                <a:latin typeface="Arial"/>
                <a:cs typeface="Arial"/>
              </a:rPr>
              <a:t>de medidas </a:t>
            </a:r>
            <a:r>
              <a:rPr dirty="0" sz="1500" spc="35" b="1">
                <a:latin typeface="Arial"/>
                <a:cs typeface="Arial"/>
              </a:rPr>
              <a:t>emergenciais, </a:t>
            </a:r>
            <a:r>
              <a:rPr dirty="0" sz="1500" spc="25" b="1">
                <a:latin typeface="Arial"/>
                <a:cs typeface="Arial"/>
              </a:rPr>
              <a:t>como </a:t>
            </a:r>
            <a:r>
              <a:rPr dirty="0" sz="1500" spc="10" b="1">
                <a:latin typeface="Arial"/>
                <a:cs typeface="Arial"/>
              </a:rPr>
              <a:t>o </a:t>
            </a:r>
            <a:r>
              <a:rPr dirty="0" sz="1500" spc="40" b="1">
                <a:latin typeface="Arial"/>
                <a:cs typeface="Arial"/>
              </a:rPr>
              <a:t>auxílio </a:t>
            </a:r>
            <a:r>
              <a:rPr dirty="0" sz="1500" spc="50" b="1">
                <a:latin typeface="Arial"/>
                <a:cs typeface="Arial"/>
              </a:rPr>
              <a:t>emergencial </a:t>
            </a:r>
            <a:r>
              <a:rPr dirty="0" sz="1500" spc="-5">
                <a:solidFill>
                  <a:srgbClr val="1281B0"/>
                </a:solidFill>
                <a:latin typeface="Lucida Sans Unicode"/>
                <a:cs typeface="Lucida Sans Unicode"/>
              </a:rPr>
              <a:t>(BRASIL, </a:t>
            </a:r>
            <a:r>
              <a:rPr dirty="0" sz="1500" spc="-80">
                <a:solidFill>
                  <a:srgbClr val="1281B0"/>
                </a:solidFill>
                <a:latin typeface="Lucida Sans Unicode"/>
                <a:cs typeface="Lucida Sans Unicode"/>
              </a:rPr>
              <a:t>2020)</a:t>
            </a:r>
            <a:r>
              <a:rPr dirty="0" sz="1500" spc="-80">
                <a:latin typeface="Lucida Sans Unicode"/>
                <a:cs typeface="Lucida Sans Unicode"/>
              </a:rPr>
              <a:t>, </a:t>
            </a:r>
            <a:r>
              <a:rPr dirty="0" sz="1500" spc="-10">
                <a:latin typeface="Lucida Sans Unicode"/>
                <a:cs typeface="Lucida Sans Unicode"/>
              </a:rPr>
              <a:t>mesmo </a:t>
            </a:r>
            <a:r>
              <a:rPr dirty="0" sz="1500" spc="-5">
                <a:latin typeface="Lucida Sans Unicode"/>
                <a:cs typeface="Lucida Sans Unicode"/>
              </a:rPr>
              <a:t> </a:t>
            </a:r>
            <a:r>
              <a:rPr dirty="0" sz="1500" spc="-10">
                <a:latin typeface="Lucida Sans Unicode"/>
                <a:cs typeface="Lucida Sans Unicode"/>
              </a:rPr>
              <a:t>que </a:t>
            </a:r>
            <a:r>
              <a:rPr dirty="0" sz="1500" spc="-15">
                <a:latin typeface="Lucida Sans Unicode"/>
                <a:cs typeface="Lucida Sans Unicode"/>
              </a:rPr>
              <a:t>contrariando o </a:t>
            </a:r>
            <a:r>
              <a:rPr dirty="0" sz="1500" spc="-30">
                <a:latin typeface="Lucida Sans Unicode"/>
                <a:cs typeface="Lucida Sans Unicode"/>
              </a:rPr>
              <a:t>discurso </a:t>
            </a:r>
            <a:r>
              <a:rPr dirty="0" sz="1500" spc="-20">
                <a:latin typeface="Lucida Sans Unicode"/>
                <a:cs typeface="Lucida Sans Unicode"/>
              </a:rPr>
              <a:t>governista </a:t>
            </a:r>
            <a:r>
              <a:rPr dirty="0" sz="1500" spc="-10">
                <a:latin typeface="Lucida Sans Unicode"/>
                <a:cs typeface="Lucida Sans Unicode"/>
              </a:rPr>
              <a:t>de </a:t>
            </a:r>
            <a:r>
              <a:rPr dirty="0" sz="1500" spc="-15">
                <a:latin typeface="Lucida Sans Unicode"/>
                <a:cs typeface="Lucida Sans Unicode"/>
              </a:rPr>
              <a:t>redução </a:t>
            </a:r>
            <a:r>
              <a:rPr dirty="0" sz="1500" spc="-30">
                <a:latin typeface="Lucida Sans Unicode"/>
                <a:cs typeface="Lucida Sans Unicode"/>
              </a:rPr>
              <a:t>dos gastos, </a:t>
            </a:r>
            <a:r>
              <a:rPr dirty="0" sz="1500" spc="40" b="1">
                <a:latin typeface="Arial"/>
                <a:cs typeface="Arial"/>
              </a:rPr>
              <a:t>foi </a:t>
            </a:r>
            <a:r>
              <a:rPr dirty="0" sz="1500" spc="80" b="1">
                <a:latin typeface="Arial"/>
                <a:cs typeface="Arial"/>
              </a:rPr>
              <a:t>fator importante </a:t>
            </a:r>
            <a:r>
              <a:rPr dirty="0" sz="1500" spc="60" b="1">
                <a:latin typeface="Arial"/>
                <a:cs typeface="Arial"/>
              </a:rPr>
              <a:t>para </a:t>
            </a:r>
            <a:r>
              <a:rPr dirty="0" sz="1500" spc="30" b="1">
                <a:latin typeface="Arial"/>
                <a:cs typeface="Arial"/>
              </a:rPr>
              <a:t>assegurar </a:t>
            </a:r>
            <a:r>
              <a:rPr dirty="0" sz="1500" spc="50" b="1">
                <a:latin typeface="Arial"/>
                <a:cs typeface="Arial"/>
              </a:rPr>
              <a:t>que </a:t>
            </a:r>
            <a:r>
              <a:rPr dirty="0" sz="1500" spc="10" b="1">
                <a:latin typeface="Arial"/>
                <a:cs typeface="Arial"/>
              </a:rPr>
              <a:t>o </a:t>
            </a:r>
            <a:r>
              <a:rPr dirty="0" sz="1500" spc="15" b="1">
                <a:latin typeface="Arial"/>
                <a:cs typeface="Arial"/>
              </a:rPr>
              <a:t> </a:t>
            </a:r>
            <a:r>
              <a:rPr dirty="0" sz="1500" spc="20" b="1">
                <a:latin typeface="Arial"/>
                <a:cs typeface="Arial"/>
              </a:rPr>
              <a:t>consumo </a:t>
            </a:r>
            <a:r>
              <a:rPr dirty="0" sz="1500" spc="-5" b="1">
                <a:latin typeface="Arial"/>
                <a:cs typeface="Arial"/>
              </a:rPr>
              <a:t>sofresse </a:t>
            </a:r>
            <a:r>
              <a:rPr dirty="0" sz="1500" spc="50" b="1">
                <a:latin typeface="Arial"/>
                <a:cs typeface="Arial"/>
              </a:rPr>
              <a:t>retração </a:t>
            </a:r>
            <a:r>
              <a:rPr dirty="0" sz="1500" spc="55" b="1">
                <a:latin typeface="Arial"/>
                <a:cs typeface="Arial"/>
              </a:rPr>
              <a:t>ainda </a:t>
            </a:r>
            <a:r>
              <a:rPr dirty="0" sz="1500" spc="45" b="1">
                <a:latin typeface="Arial"/>
                <a:cs typeface="Arial"/>
              </a:rPr>
              <a:t>maior</a:t>
            </a:r>
            <a:r>
              <a:rPr dirty="0" sz="1500" spc="45">
                <a:latin typeface="Lucida Sans Unicode"/>
                <a:cs typeface="Lucida Sans Unicode"/>
              </a:rPr>
              <a:t>, </a:t>
            </a:r>
            <a:r>
              <a:rPr dirty="0" sz="1500" spc="-20">
                <a:latin typeface="Lucida Sans Unicode"/>
                <a:cs typeface="Lucida Sans Unicode"/>
              </a:rPr>
              <a:t>permitindo </a:t>
            </a:r>
            <a:r>
              <a:rPr dirty="0" sz="1500" spc="-10">
                <a:latin typeface="Lucida Sans Unicode"/>
                <a:cs typeface="Lucida Sans Unicode"/>
              </a:rPr>
              <a:t>que </a:t>
            </a:r>
            <a:r>
              <a:rPr dirty="0" sz="1500" spc="-5">
                <a:latin typeface="Lucida Sans Unicode"/>
                <a:cs typeface="Lucida Sans Unicode"/>
              </a:rPr>
              <a:t>parte </a:t>
            </a:r>
            <a:r>
              <a:rPr dirty="0" sz="1500" spc="-20">
                <a:latin typeface="Lucida Sans Unicode"/>
                <a:cs typeface="Lucida Sans Unicode"/>
              </a:rPr>
              <a:t>das </a:t>
            </a:r>
            <a:r>
              <a:rPr dirty="0" sz="1500" spc="-25">
                <a:latin typeface="Lucida Sans Unicode"/>
                <a:cs typeface="Lucida Sans Unicode"/>
              </a:rPr>
              <a:t>famílias brasileiras tivesse </a:t>
            </a:r>
            <a:r>
              <a:rPr dirty="0" sz="1500" spc="10">
                <a:latin typeface="Lucida Sans Unicode"/>
                <a:cs typeface="Lucida Sans Unicode"/>
              </a:rPr>
              <a:t>a </a:t>
            </a:r>
            <a:r>
              <a:rPr dirty="0" sz="1500" spc="-30">
                <a:latin typeface="Lucida Sans Unicode"/>
                <a:cs typeface="Lucida Sans Unicode"/>
              </a:rPr>
              <a:t>possibilidade </a:t>
            </a:r>
            <a:r>
              <a:rPr dirty="0" sz="1500" spc="-10">
                <a:latin typeface="Lucida Sans Unicode"/>
                <a:cs typeface="Lucida Sans Unicode"/>
              </a:rPr>
              <a:t>de </a:t>
            </a:r>
            <a:r>
              <a:rPr dirty="0" sz="1500" spc="-459">
                <a:latin typeface="Lucida Sans Unicode"/>
                <a:cs typeface="Lucida Sans Unicode"/>
              </a:rPr>
              <a:t> </a:t>
            </a:r>
            <a:r>
              <a:rPr dirty="0" sz="1500" spc="-20">
                <a:latin typeface="Lucida Sans Unicode"/>
                <a:cs typeface="Lucida Sans Unicode"/>
              </a:rPr>
              <a:t>consumir</a:t>
            </a:r>
            <a:r>
              <a:rPr dirty="0" sz="1500" spc="-85">
                <a:latin typeface="Lucida Sans Unicode"/>
                <a:cs typeface="Lucida Sans Unicode"/>
              </a:rPr>
              <a:t> </a:t>
            </a:r>
            <a:r>
              <a:rPr dirty="0" sz="1500" spc="-15">
                <a:latin typeface="Lucida Sans Unicode"/>
                <a:cs typeface="Lucida Sans Unicode"/>
              </a:rPr>
              <a:t>o</a:t>
            </a:r>
            <a:r>
              <a:rPr dirty="0" sz="1500" spc="-85">
                <a:latin typeface="Lucida Sans Unicode"/>
                <a:cs typeface="Lucida Sans Unicode"/>
              </a:rPr>
              <a:t> </a:t>
            </a:r>
            <a:r>
              <a:rPr dirty="0" sz="1500" spc="-30">
                <a:latin typeface="Lucida Sans Unicode"/>
                <a:cs typeface="Lucida Sans Unicode"/>
              </a:rPr>
              <a:t>básico</a:t>
            </a:r>
            <a:r>
              <a:rPr dirty="0" sz="1500" spc="-85">
                <a:latin typeface="Lucida Sans Unicode"/>
                <a:cs typeface="Lucida Sans Unicode"/>
              </a:rPr>
              <a:t> </a:t>
            </a:r>
            <a:r>
              <a:rPr dirty="0" sz="1500" spc="-20">
                <a:latin typeface="Lucida Sans Unicode"/>
                <a:cs typeface="Lucida Sans Unicode"/>
              </a:rPr>
              <a:t>necessário</a:t>
            </a:r>
            <a:r>
              <a:rPr dirty="0" sz="1500" spc="-85">
                <a:latin typeface="Lucida Sans Unicode"/>
                <a:cs typeface="Lucida Sans Unicode"/>
              </a:rPr>
              <a:t> </a:t>
            </a:r>
            <a:r>
              <a:rPr dirty="0" sz="1500" spc="-5">
                <a:latin typeface="Lucida Sans Unicode"/>
                <a:cs typeface="Lucida Sans Unicode"/>
              </a:rPr>
              <a:t>para</a:t>
            </a:r>
            <a:r>
              <a:rPr dirty="0" sz="1500" spc="-85">
                <a:latin typeface="Lucida Sans Unicode"/>
                <a:cs typeface="Lucida Sans Unicode"/>
              </a:rPr>
              <a:t> </a:t>
            </a:r>
            <a:r>
              <a:rPr dirty="0" sz="1500" spc="-20">
                <a:latin typeface="Lucida Sans Unicode"/>
                <a:cs typeface="Lucida Sans Unicode"/>
              </a:rPr>
              <a:t>sobreviver</a:t>
            </a:r>
            <a:r>
              <a:rPr dirty="0" sz="1500" spc="-85">
                <a:latin typeface="Lucida Sans Unicode"/>
                <a:cs typeface="Lucida Sans Unicode"/>
              </a:rPr>
              <a:t> </a:t>
            </a:r>
            <a:r>
              <a:rPr dirty="0" sz="1500" spc="-25">
                <a:solidFill>
                  <a:srgbClr val="1281B0"/>
                </a:solidFill>
                <a:latin typeface="Lucida Sans Unicode"/>
                <a:cs typeface="Lucida Sans Unicode"/>
              </a:rPr>
              <a:t>(Neves,</a:t>
            </a:r>
            <a:r>
              <a:rPr dirty="0" sz="1500" spc="-85">
                <a:solidFill>
                  <a:srgbClr val="1281B0"/>
                </a:solidFill>
                <a:latin typeface="Lucida Sans Unicode"/>
                <a:cs typeface="Lucida Sans Unicode"/>
              </a:rPr>
              <a:t> </a:t>
            </a:r>
            <a:r>
              <a:rPr dirty="0" sz="1500" spc="-20">
                <a:solidFill>
                  <a:srgbClr val="1281B0"/>
                </a:solidFill>
                <a:latin typeface="Lucida Sans Unicode"/>
                <a:cs typeface="Lucida Sans Unicode"/>
              </a:rPr>
              <a:t>Oliveira</a:t>
            </a:r>
            <a:r>
              <a:rPr dirty="0" sz="1500" spc="-85">
                <a:solidFill>
                  <a:srgbClr val="1281B0"/>
                </a:solidFill>
                <a:latin typeface="Lucida Sans Unicode"/>
                <a:cs typeface="Lucida Sans Unicode"/>
              </a:rPr>
              <a:t> </a:t>
            </a:r>
            <a:r>
              <a:rPr dirty="0" sz="1500" spc="10">
                <a:solidFill>
                  <a:srgbClr val="1281B0"/>
                </a:solidFill>
                <a:latin typeface="Lucida Sans Unicode"/>
                <a:cs typeface="Lucida Sans Unicode"/>
              </a:rPr>
              <a:t>e</a:t>
            </a:r>
            <a:r>
              <a:rPr dirty="0" sz="1500" spc="-85">
                <a:solidFill>
                  <a:srgbClr val="1281B0"/>
                </a:solidFill>
                <a:latin typeface="Lucida Sans Unicode"/>
                <a:cs typeface="Lucida Sans Unicode"/>
              </a:rPr>
              <a:t> </a:t>
            </a:r>
            <a:r>
              <a:rPr dirty="0" sz="1500" spc="-15">
                <a:solidFill>
                  <a:srgbClr val="1281B0"/>
                </a:solidFill>
                <a:latin typeface="Lucida Sans Unicode"/>
                <a:cs typeface="Lucida Sans Unicode"/>
              </a:rPr>
              <a:t>Pauli,</a:t>
            </a:r>
            <a:r>
              <a:rPr dirty="0" sz="1500" spc="-85">
                <a:solidFill>
                  <a:srgbClr val="1281B0"/>
                </a:solidFill>
                <a:latin typeface="Lucida Sans Unicode"/>
                <a:cs typeface="Lucida Sans Unicode"/>
              </a:rPr>
              <a:t> </a:t>
            </a:r>
            <a:r>
              <a:rPr dirty="0" sz="1500" spc="-80">
                <a:solidFill>
                  <a:srgbClr val="1281B0"/>
                </a:solidFill>
                <a:latin typeface="Lucida Sans Unicode"/>
                <a:cs typeface="Lucida Sans Unicode"/>
              </a:rPr>
              <a:t>2022)</a:t>
            </a:r>
            <a:r>
              <a:rPr dirty="0" sz="1500" spc="-80">
                <a:latin typeface="Lucida Sans Unicode"/>
                <a:cs typeface="Lucida Sans Unicode"/>
              </a:rPr>
              <a:t>.</a:t>
            </a:r>
            <a:endParaRPr sz="1500">
              <a:latin typeface="Lucida Sans Unicode"/>
              <a:cs typeface="Lucida Sans Unicode"/>
            </a:endParaRPr>
          </a:p>
          <a:p>
            <a:pPr algn="just" marL="12700" marR="5080">
              <a:lnSpc>
                <a:spcPct val="112500"/>
              </a:lnSpc>
              <a:spcBef>
                <a:spcPts val="1500"/>
              </a:spcBef>
            </a:pPr>
            <a:r>
              <a:rPr dirty="0" sz="1500" spc="-80">
                <a:latin typeface="Lucida Sans Unicode"/>
                <a:cs typeface="Lucida Sans Unicode"/>
              </a:rPr>
              <a:t>A </a:t>
            </a:r>
            <a:r>
              <a:rPr dirty="0" sz="1500" spc="-10">
                <a:latin typeface="Lucida Sans Unicode"/>
                <a:cs typeface="Lucida Sans Unicode"/>
              </a:rPr>
              <a:t>pandemia de </a:t>
            </a:r>
            <a:r>
              <a:rPr dirty="0" sz="1500" spc="-100">
                <a:latin typeface="Lucida Sans Unicode"/>
                <a:cs typeface="Lucida Sans Unicode"/>
              </a:rPr>
              <a:t>Covid-19 </a:t>
            </a:r>
            <a:r>
              <a:rPr dirty="0" sz="1500" spc="-15">
                <a:latin typeface="Lucida Sans Unicode"/>
                <a:cs typeface="Lucida Sans Unicode"/>
              </a:rPr>
              <a:t>demonstrou </a:t>
            </a:r>
            <a:r>
              <a:rPr dirty="0" sz="1500" spc="10">
                <a:latin typeface="Lucida Sans Unicode"/>
                <a:cs typeface="Lucida Sans Unicode"/>
              </a:rPr>
              <a:t>a </a:t>
            </a:r>
            <a:r>
              <a:rPr dirty="0" sz="1500" spc="-20">
                <a:latin typeface="Lucida Sans Unicode"/>
                <a:cs typeface="Lucida Sans Unicode"/>
              </a:rPr>
              <a:t>importância </a:t>
            </a:r>
            <a:r>
              <a:rPr dirty="0" sz="1500" spc="10">
                <a:latin typeface="Lucida Sans Unicode"/>
                <a:cs typeface="Lucida Sans Unicode"/>
              </a:rPr>
              <a:t>e a </a:t>
            </a:r>
            <a:r>
              <a:rPr dirty="0" sz="1500" spc="-20">
                <a:latin typeface="Lucida Sans Unicode"/>
                <a:cs typeface="Lucida Sans Unicode"/>
              </a:rPr>
              <a:t>necessidade </a:t>
            </a:r>
            <a:r>
              <a:rPr dirty="0" sz="1500" spc="-5">
                <a:latin typeface="Lucida Sans Unicode"/>
                <a:cs typeface="Lucida Sans Unicode"/>
              </a:rPr>
              <a:t>da </a:t>
            </a:r>
            <a:r>
              <a:rPr dirty="0" sz="1500" spc="-10">
                <a:latin typeface="Lucida Sans Unicode"/>
                <a:cs typeface="Lucida Sans Unicode"/>
              </a:rPr>
              <a:t>ação </a:t>
            </a:r>
            <a:r>
              <a:rPr dirty="0" sz="1500" spc="-15">
                <a:latin typeface="Lucida Sans Unicode"/>
                <a:cs typeface="Lucida Sans Unicode"/>
              </a:rPr>
              <a:t>estatal </a:t>
            </a:r>
            <a:r>
              <a:rPr dirty="0" sz="1500" spc="-5">
                <a:latin typeface="Lucida Sans Unicode"/>
                <a:cs typeface="Lucida Sans Unicode"/>
              </a:rPr>
              <a:t>para </a:t>
            </a:r>
            <a:r>
              <a:rPr dirty="0" sz="1500" spc="-15">
                <a:latin typeface="Lucida Sans Unicode"/>
                <a:cs typeface="Lucida Sans Unicode"/>
              </a:rPr>
              <a:t>seu </a:t>
            </a:r>
            <a:r>
              <a:rPr dirty="0" sz="1500" spc="-10">
                <a:latin typeface="Lucida Sans Unicode"/>
                <a:cs typeface="Lucida Sans Unicode"/>
              </a:rPr>
              <a:t>enfrentamento </a:t>
            </a:r>
            <a:r>
              <a:rPr dirty="0" sz="1500" spc="10">
                <a:latin typeface="Lucida Sans Unicode"/>
                <a:cs typeface="Lucida Sans Unicode"/>
              </a:rPr>
              <a:t>e </a:t>
            </a:r>
            <a:r>
              <a:rPr dirty="0" sz="1500" spc="15">
                <a:latin typeface="Lucida Sans Unicode"/>
                <a:cs typeface="Lucida Sans Unicode"/>
              </a:rPr>
              <a:t> </a:t>
            </a:r>
            <a:r>
              <a:rPr dirty="0" sz="1500" spc="-20">
                <a:latin typeface="Lucida Sans Unicode"/>
                <a:cs typeface="Lucida Sans Unicode"/>
              </a:rPr>
              <a:t>superação, </a:t>
            </a:r>
            <a:r>
              <a:rPr dirty="0" sz="1500" spc="-25">
                <a:latin typeface="Lucida Sans Unicode"/>
                <a:cs typeface="Lucida Sans Unicode"/>
              </a:rPr>
              <a:t>seja </a:t>
            </a:r>
            <a:r>
              <a:rPr dirty="0" sz="1500" spc="-10">
                <a:latin typeface="Lucida Sans Unicode"/>
                <a:cs typeface="Lucida Sans Unicode"/>
              </a:rPr>
              <a:t>no </a:t>
            </a:r>
            <a:r>
              <a:rPr dirty="0" sz="1500" spc="-15">
                <a:latin typeface="Lucida Sans Unicode"/>
                <a:cs typeface="Lucida Sans Unicode"/>
              </a:rPr>
              <a:t>âmbito </a:t>
            </a:r>
            <a:r>
              <a:rPr dirty="0" sz="1500" spc="-30">
                <a:latin typeface="Lucida Sans Unicode"/>
                <a:cs typeface="Lucida Sans Unicode"/>
              </a:rPr>
              <a:t>microeconômico, </a:t>
            </a:r>
            <a:r>
              <a:rPr dirty="0" sz="1500" spc="-10">
                <a:latin typeface="Lucida Sans Unicode"/>
                <a:cs typeface="Lucida Sans Unicode"/>
              </a:rPr>
              <a:t>onde </a:t>
            </a:r>
            <a:r>
              <a:rPr dirty="0" sz="1500" spc="-20">
                <a:latin typeface="Lucida Sans Unicode"/>
                <a:cs typeface="Lucida Sans Unicode"/>
              </a:rPr>
              <a:t>as </a:t>
            </a:r>
            <a:r>
              <a:rPr dirty="0" sz="1500" spc="-25">
                <a:latin typeface="Lucida Sans Unicode"/>
                <a:cs typeface="Lucida Sans Unicode"/>
              </a:rPr>
              <a:t>famílias </a:t>
            </a:r>
            <a:r>
              <a:rPr dirty="0" sz="1500" spc="-15">
                <a:latin typeface="Lucida Sans Unicode"/>
                <a:cs typeface="Lucida Sans Unicode"/>
              </a:rPr>
              <a:t>estão </a:t>
            </a:r>
            <a:r>
              <a:rPr dirty="0" sz="1500" spc="-30">
                <a:latin typeface="Lucida Sans Unicode"/>
                <a:cs typeface="Lucida Sans Unicode"/>
              </a:rPr>
              <a:t>inseridas, </a:t>
            </a:r>
            <a:r>
              <a:rPr dirty="0" sz="1500" spc="-10">
                <a:latin typeface="Lucida Sans Unicode"/>
                <a:cs typeface="Lucida Sans Unicode"/>
              </a:rPr>
              <a:t>quanto no </a:t>
            </a:r>
            <a:r>
              <a:rPr dirty="0" sz="1500" spc="-15">
                <a:latin typeface="Lucida Sans Unicode"/>
                <a:cs typeface="Lucida Sans Unicode"/>
              </a:rPr>
              <a:t>âmbito </a:t>
            </a:r>
            <a:r>
              <a:rPr dirty="0" sz="1500" spc="-25">
                <a:latin typeface="Lucida Sans Unicode"/>
                <a:cs typeface="Lucida Sans Unicode"/>
              </a:rPr>
              <a:t>macroeconômico, </a:t>
            </a:r>
            <a:r>
              <a:rPr dirty="0" sz="1500" spc="-459">
                <a:latin typeface="Lucida Sans Unicode"/>
                <a:cs typeface="Lucida Sans Unicode"/>
              </a:rPr>
              <a:t> </a:t>
            </a:r>
            <a:r>
              <a:rPr dirty="0" sz="1500">
                <a:latin typeface="Lucida Sans Unicode"/>
                <a:cs typeface="Lucida Sans Unicode"/>
              </a:rPr>
              <a:t>na</a:t>
            </a:r>
            <a:r>
              <a:rPr dirty="0" sz="1500" spc="-70">
                <a:latin typeface="Lucida Sans Unicode"/>
                <a:cs typeface="Lucida Sans Unicode"/>
              </a:rPr>
              <a:t> </a:t>
            </a:r>
            <a:r>
              <a:rPr dirty="0" sz="1500" spc="-5">
                <a:latin typeface="Lucida Sans Unicode"/>
                <a:cs typeface="Lucida Sans Unicode"/>
              </a:rPr>
              <a:t>engrenagem</a:t>
            </a:r>
            <a:r>
              <a:rPr dirty="0" sz="1500" spc="-70">
                <a:latin typeface="Lucida Sans Unicode"/>
                <a:cs typeface="Lucida Sans Unicode"/>
              </a:rPr>
              <a:t> </a:t>
            </a:r>
            <a:r>
              <a:rPr dirty="0" sz="1500" spc="-10">
                <a:latin typeface="Lucida Sans Unicode"/>
                <a:cs typeface="Lucida Sans Unicode"/>
              </a:rPr>
              <a:t>de</a:t>
            </a:r>
            <a:r>
              <a:rPr dirty="0" sz="1500" spc="-70">
                <a:latin typeface="Lucida Sans Unicode"/>
                <a:cs typeface="Lucida Sans Unicode"/>
              </a:rPr>
              <a:t> </a:t>
            </a:r>
            <a:r>
              <a:rPr dirty="0" sz="1500" spc="-15">
                <a:latin typeface="Lucida Sans Unicode"/>
                <a:cs typeface="Lucida Sans Unicode"/>
              </a:rPr>
              <a:t>toda</a:t>
            </a:r>
            <a:r>
              <a:rPr dirty="0" sz="1500" spc="-65">
                <a:latin typeface="Lucida Sans Unicode"/>
                <a:cs typeface="Lucida Sans Unicode"/>
              </a:rPr>
              <a:t> </a:t>
            </a:r>
            <a:r>
              <a:rPr dirty="0" sz="1500" spc="10">
                <a:latin typeface="Lucida Sans Unicode"/>
                <a:cs typeface="Lucida Sans Unicode"/>
              </a:rPr>
              <a:t>a</a:t>
            </a:r>
            <a:r>
              <a:rPr dirty="0" sz="1500" spc="-70">
                <a:latin typeface="Lucida Sans Unicode"/>
                <a:cs typeface="Lucida Sans Unicode"/>
              </a:rPr>
              <a:t> </a:t>
            </a:r>
            <a:r>
              <a:rPr dirty="0" sz="1500" spc="-15">
                <a:latin typeface="Lucida Sans Unicode"/>
                <a:cs typeface="Lucida Sans Unicode"/>
              </a:rPr>
              <a:t>economia</a:t>
            </a:r>
            <a:r>
              <a:rPr dirty="0" sz="1500" spc="-70">
                <a:latin typeface="Lucida Sans Unicode"/>
                <a:cs typeface="Lucida Sans Unicode"/>
              </a:rPr>
              <a:t> </a:t>
            </a:r>
            <a:r>
              <a:rPr dirty="0" sz="1500" spc="-30">
                <a:solidFill>
                  <a:srgbClr val="1281B0"/>
                </a:solidFill>
                <a:latin typeface="Lucida Sans Unicode"/>
                <a:cs typeface="Lucida Sans Unicode"/>
              </a:rPr>
              <a:t>(Cardoso</a:t>
            </a:r>
            <a:r>
              <a:rPr dirty="0" sz="1500" spc="-65">
                <a:solidFill>
                  <a:srgbClr val="1281B0"/>
                </a:solidFill>
                <a:latin typeface="Lucida Sans Unicode"/>
                <a:cs typeface="Lucida Sans Unicode"/>
              </a:rPr>
              <a:t> </a:t>
            </a:r>
            <a:r>
              <a:rPr dirty="0" sz="1500" spc="10">
                <a:solidFill>
                  <a:srgbClr val="1281B0"/>
                </a:solidFill>
                <a:latin typeface="Lucida Sans Unicode"/>
                <a:cs typeface="Lucida Sans Unicode"/>
              </a:rPr>
              <a:t>e</a:t>
            </a:r>
            <a:r>
              <a:rPr dirty="0" sz="1500" spc="-70">
                <a:solidFill>
                  <a:srgbClr val="1281B0"/>
                </a:solidFill>
                <a:latin typeface="Lucida Sans Unicode"/>
                <a:cs typeface="Lucida Sans Unicode"/>
              </a:rPr>
              <a:t> </a:t>
            </a:r>
            <a:r>
              <a:rPr dirty="0" sz="1500" spc="-35">
                <a:solidFill>
                  <a:srgbClr val="1281B0"/>
                </a:solidFill>
                <a:latin typeface="Lucida Sans Unicode"/>
                <a:cs typeface="Lucida Sans Unicode"/>
              </a:rPr>
              <a:t>Reis,</a:t>
            </a:r>
            <a:r>
              <a:rPr dirty="0" sz="1500" spc="-70">
                <a:solidFill>
                  <a:srgbClr val="1281B0"/>
                </a:solidFill>
                <a:latin typeface="Lucida Sans Unicode"/>
                <a:cs typeface="Lucida Sans Unicode"/>
              </a:rPr>
              <a:t> </a:t>
            </a:r>
            <a:r>
              <a:rPr dirty="0" sz="1500" spc="-80">
                <a:solidFill>
                  <a:srgbClr val="1281B0"/>
                </a:solidFill>
                <a:latin typeface="Lucida Sans Unicode"/>
                <a:cs typeface="Lucida Sans Unicode"/>
              </a:rPr>
              <a:t>2022)</a:t>
            </a:r>
            <a:r>
              <a:rPr dirty="0" sz="1500" spc="-80">
                <a:latin typeface="Lucida Sans Unicode"/>
                <a:cs typeface="Lucida Sans Unicode"/>
              </a:rPr>
              <a:t>.</a:t>
            </a:r>
            <a:r>
              <a:rPr dirty="0" sz="1500" spc="-70">
                <a:latin typeface="Lucida Sans Unicode"/>
                <a:cs typeface="Lucida Sans Unicode"/>
              </a:rPr>
              <a:t> </a:t>
            </a:r>
            <a:r>
              <a:rPr dirty="0" sz="1500" spc="-50">
                <a:latin typeface="Lucida Sans Unicode"/>
                <a:cs typeface="Lucida Sans Unicode"/>
              </a:rPr>
              <a:t>Ao</a:t>
            </a:r>
            <a:r>
              <a:rPr dirty="0" sz="1500" spc="-65">
                <a:latin typeface="Lucida Sans Unicode"/>
                <a:cs typeface="Lucida Sans Unicode"/>
              </a:rPr>
              <a:t> </a:t>
            </a:r>
            <a:r>
              <a:rPr dirty="0" sz="1500" spc="-20">
                <a:latin typeface="Lucida Sans Unicode"/>
                <a:cs typeface="Lucida Sans Unicode"/>
              </a:rPr>
              <a:t>evidenciar</a:t>
            </a:r>
            <a:r>
              <a:rPr dirty="0" sz="1500" spc="-70">
                <a:latin typeface="Lucida Sans Unicode"/>
                <a:cs typeface="Lucida Sans Unicode"/>
              </a:rPr>
              <a:t> </a:t>
            </a:r>
            <a:r>
              <a:rPr dirty="0" sz="1500" spc="10">
                <a:latin typeface="Lucida Sans Unicode"/>
                <a:cs typeface="Lucida Sans Unicode"/>
              </a:rPr>
              <a:t>a</a:t>
            </a:r>
            <a:r>
              <a:rPr dirty="0" sz="1500" spc="-70">
                <a:latin typeface="Lucida Sans Unicode"/>
                <a:cs typeface="Lucida Sans Unicode"/>
              </a:rPr>
              <a:t> </a:t>
            </a:r>
            <a:r>
              <a:rPr dirty="0" sz="1500" spc="-15">
                <a:latin typeface="Lucida Sans Unicode"/>
                <a:cs typeface="Lucida Sans Unicode"/>
              </a:rPr>
              <a:t>desigualdade</a:t>
            </a:r>
            <a:r>
              <a:rPr dirty="0" sz="1500" spc="-65">
                <a:latin typeface="Lucida Sans Unicode"/>
                <a:cs typeface="Lucida Sans Unicode"/>
              </a:rPr>
              <a:t> </a:t>
            </a:r>
            <a:r>
              <a:rPr dirty="0" sz="1500" spc="-10">
                <a:latin typeface="Lucida Sans Unicode"/>
                <a:cs typeface="Lucida Sans Unicode"/>
              </a:rPr>
              <a:t>no</a:t>
            </a:r>
            <a:r>
              <a:rPr dirty="0" sz="1500" spc="-70">
                <a:latin typeface="Lucida Sans Unicode"/>
                <a:cs typeface="Lucida Sans Unicode"/>
              </a:rPr>
              <a:t> </a:t>
            </a:r>
            <a:r>
              <a:rPr dirty="0" sz="1500" spc="-20">
                <a:latin typeface="Lucida Sans Unicode"/>
                <a:cs typeface="Lucida Sans Unicode"/>
              </a:rPr>
              <a:t>Brasil,</a:t>
            </a:r>
            <a:r>
              <a:rPr dirty="0" sz="1500" spc="-70">
                <a:latin typeface="Lucida Sans Unicode"/>
                <a:cs typeface="Lucida Sans Unicode"/>
              </a:rPr>
              <a:t> </a:t>
            </a:r>
            <a:r>
              <a:rPr dirty="0" sz="1500" spc="10">
                <a:latin typeface="Lucida Sans Unicode"/>
                <a:cs typeface="Lucida Sans Unicode"/>
              </a:rPr>
              <a:t>a</a:t>
            </a:r>
            <a:r>
              <a:rPr dirty="0" sz="1500" spc="-65">
                <a:latin typeface="Lucida Sans Unicode"/>
                <a:cs typeface="Lucida Sans Unicode"/>
              </a:rPr>
              <a:t> </a:t>
            </a:r>
            <a:r>
              <a:rPr dirty="0" sz="1500" spc="-10">
                <a:latin typeface="Lucida Sans Unicode"/>
                <a:cs typeface="Lucida Sans Unicode"/>
              </a:rPr>
              <a:t>pandemia</a:t>
            </a:r>
            <a:r>
              <a:rPr dirty="0" sz="1500" spc="-70">
                <a:latin typeface="Lucida Sans Unicode"/>
                <a:cs typeface="Lucida Sans Unicode"/>
              </a:rPr>
              <a:t> </a:t>
            </a:r>
            <a:r>
              <a:rPr dirty="0" sz="1500" spc="10">
                <a:latin typeface="Lucida Sans Unicode"/>
                <a:cs typeface="Lucida Sans Unicode"/>
              </a:rPr>
              <a:t>e</a:t>
            </a:r>
            <a:r>
              <a:rPr dirty="0" sz="1500" spc="-70">
                <a:latin typeface="Lucida Sans Unicode"/>
                <a:cs typeface="Lucida Sans Unicode"/>
              </a:rPr>
              <a:t> </a:t>
            </a:r>
            <a:r>
              <a:rPr dirty="0" sz="1500" spc="10">
                <a:latin typeface="Lucida Sans Unicode"/>
                <a:cs typeface="Lucida Sans Unicode"/>
              </a:rPr>
              <a:t>a </a:t>
            </a:r>
            <a:r>
              <a:rPr dirty="0" sz="1500" spc="-459">
                <a:latin typeface="Lucida Sans Unicode"/>
                <a:cs typeface="Lucida Sans Unicode"/>
              </a:rPr>
              <a:t> </a:t>
            </a:r>
            <a:r>
              <a:rPr dirty="0" sz="1500" spc="-25">
                <a:latin typeface="Lucida Sans Unicode"/>
                <a:cs typeface="Lucida Sans Unicode"/>
              </a:rPr>
              <a:t>crise socioeconômica </a:t>
            </a:r>
            <a:r>
              <a:rPr dirty="0" sz="1500" spc="-10">
                <a:latin typeface="Lucida Sans Unicode"/>
                <a:cs typeface="Lucida Sans Unicode"/>
              </a:rPr>
              <a:t>estamparam </a:t>
            </a:r>
            <a:r>
              <a:rPr dirty="0" sz="1500" spc="-30">
                <a:latin typeface="Lucida Sans Unicode"/>
                <a:cs typeface="Lucida Sans Unicode"/>
              </a:rPr>
              <a:t>os </a:t>
            </a:r>
            <a:r>
              <a:rPr dirty="0" sz="1500" spc="-25">
                <a:latin typeface="Lucida Sans Unicode"/>
                <a:cs typeface="Lucida Sans Unicode"/>
              </a:rPr>
              <a:t>desafios </a:t>
            </a:r>
            <a:r>
              <a:rPr dirty="0" sz="1500" spc="-5">
                <a:latin typeface="Lucida Sans Unicode"/>
                <a:cs typeface="Lucida Sans Unicode"/>
              </a:rPr>
              <a:t>para </a:t>
            </a:r>
            <a:r>
              <a:rPr dirty="0" sz="1500" spc="-20">
                <a:latin typeface="Lucida Sans Unicode"/>
                <a:cs typeface="Lucida Sans Unicode"/>
              </a:rPr>
              <a:t>as </a:t>
            </a:r>
            <a:r>
              <a:rPr dirty="0" sz="1500" spc="-35">
                <a:latin typeface="Lucida Sans Unicode"/>
                <a:cs typeface="Lucida Sans Unicode"/>
              </a:rPr>
              <a:t>políticas públicas, </a:t>
            </a:r>
            <a:r>
              <a:rPr dirty="0" sz="1500" spc="-15">
                <a:latin typeface="Lucida Sans Unicode"/>
                <a:cs typeface="Lucida Sans Unicode"/>
              </a:rPr>
              <a:t>especialmente aquelas </a:t>
            </a:r>
            <a:r>
              <a:rPr dirty="0" sz="1500" spc="-25">
                <a:latin typeface="Lucida Sans Unicode"/>
                <a:cs typeface="Lucida Sans Unicode"/>
              </a:rPr>
              <a:t>associadas </a:t>
            </a:r>
            <a:r>
              <a:rPr dirty="0" sz="1500" spc="10">
                <a:latin typeface="Lucida Sans Unicode"/>
                <a:cs typeface="Lucida Sans Unicode"/>
              </a:rPr>
              <a:t>à </a:t>
            </a:r>
            <a:r>
              <a:rPr dirty="0" sz="1500" spc="15">
                <a:latin typeface="Lucida Sans Unicode"/>
                <a:cs typeface="Lucida Sans Unicode"/>
              </a:rPr>
              <a:t> </a:t>
            </a:r>
            <a:r>
              <a:rPr dirty="0" sz="1500" spc="-15">
                <a:latin typeface="Lucida Sans Unicode"/>
                <a:cs typeface="Lucida Sans Unicode"/>
              </a:rPr>
              <a:t>proteção</a:t>
            </a:r>
            <a:r>
              <a:rPr dirty="0" sz="1500" spc="-85">
                <a:latin typeface="Lucida Sans Unicode"/>
                <a:cs typeface="Lucida Sans Unicode"/>
              </a:rPr>
              <a:t> </a:t>
            </a:r>
            <a:r>
              <a:rPr dirty="0" sz="1500" spc="-35">
                <a:latin typeface="Lucida Sans Unicode"/>
                <a:cs typeface="Lucida Sans Unicode"/>
              </a:rPr>
              <a:t>social</a:t>
            </a:r>
            <a:r>
              <a:rPr dirty="0" sz="1500" spc="-85">
                <a:latin typeface="Lucida Sans Unicode"/>
                <a:cs typeface="Lucida Sans Unicode"/>
              </a:rPr>
              <a:t> </a:t>
            </a:r>
            <a:r>
              <a:rPr dirty="0" sz="1500" spc="10">
                <a:latin typeface="Lucida Sans Unicode"/>
                <a:cs typeface="Lucida Sans Unicode"/>
              </a:rPr>
              <a:t>e</a:t>
            </a:r>
            <a:r>
              <a:rPr dirty="0" sz="1500" spc="-85">
                <a:latin typeface="Lucida Sans Unicode"/>
                <a:cs typeface="Lucida Sans Unicode"/>
              </a:rPr>
              <a:t> </a:t>
            </a:r>
            <a:r>
              <a:rPr dirty="0" sz="1500" spc="10">
                <a:latin typeface="Lucida Sans Unicode"/>
                <a:cs typeface="Lucida Sans Unicode"/>
              </a:rPr>
              <a:t>à</a:t>
            </a:r>
            <a:r>
              <a:rPr dirty="0" sz="1500" spc="-80">
                <a:latin typeface="Lucida Sans Unicode"/>
                <a:cs typeface="Lucida Sans Unicode"/>
              </a:rPr>
              <a:t> </a:t>
            </a:r>
            <a:r>
              <a:rPr dirty="0" sz="1500" spc="-15">
                <a:latin typeface="Lucida Sans Unicode"/>
                <a:cs typeface="Lucida Sans Unicode"/>
              </a:rPr>
              <a:t>preservação</a:t>
            </a:r>
            <a:r>
              <a:rPr dirty="0" sz="1500" spc="-85">
                <a:latin typeface="Lucida Sans Unicode"/>
                <a:cs typeface="Lucida Sans Unicode"/>
              </a:rPr>
              <a:t> </a:t>
            </a:r>
            <a:r>
              <a:rPr dirty="0" sz="1500" spc="-20">
                <a:latin typeface="Lucida Sans Unicode"/>
                <a:cs typeface="Lucida Sans Unicode"/>
              </a:rPr>
              <a:t>do</a:t>
            </a:r>
            <a:r>
              <a:rPr dirty="0" sz="1500" spc="-85">
                <a:latin typeface="Lucida Sans Unicode"/>
                <a:cs typeface="Lucida Sans Unicode"/>
              </a:rPr>
              <a:t> </a:t>
            </a:r>
            <a:r>
              <a:rPr dirty="0" sz="1500" spc="-10">
                <a:latin typeface="Lucida Sans Unicode"/>
                <a:cs typeface="Lucida Sans Unicode"/>
              </a:rPr>
              <a:t>emprego</a:t>
            </a:r>
            <a:r>
              <a:rPr dirty="0" sz="1500" spc="-80">
                <a:latin typeface="Lucida Sans Unicode"/>
                <a:cs typeface="Lucida Sans Unicode"/>
              </a:rPr>
              <a:t> </a:t>
            </a:r>
            <a:r>
              <a:rPr dirty="0" sz="1500" spc="10">
                <a:latin typeface="Lucida Sans Unicode"/>
                <a:cs typeface="Lucida Sans Unicode"/>
              </a:rPr>
              <a:t>e</a:t>
            </a:r>
            <a:r>
              <a:rPr dirty="0" sz="1500" spc="-85">
                <a:latin typeface="Lucida Sans Unicode"/>
                <a:cs typeface="Lucida Sans Unicode"/>
              </a:rPr>
              <a:t> </a:t>
            </a:r>
            <a:r>
              <a:rPr dirty="0" sz="1500" spc="-5">
                <a:latin typeface="Lucida Sans Unicode"/>
                <a:cs typeface="Lucida Sans Unicode"/>
              </a:rPr>
              <a:t>da</a:t>
            </a:r>
            <a:r>
              <a:rPr dirty="0" sz="1500" spc="-85">
                <a:latin typeface="Lucida Sans Unicode"/>
                <a:cs typeface="Lucida Sans Unicode"/>
              </a:rPr>
              <a:t> </a:t>
            </a:r>
            <a:r>
              <a:rPr dirty="0" sz="1500" spc="-10">
                <a:latin typeface="Lucida Sans Unicode"/>
                <a:cs typeface="Lucida Sans Unicode"/>
              </a:rPr>
              <a:t>renda</a:t>
            </a:r>
            <a:r>
              <a:rPr dirty="0" sz="1500" spc="-80">
                <a:latin typeface="Lucida Sans Unicode"/>
                <a:cs typeface="Lucida Sans Unicode"/>
              </a:rPr>
              <a:t> </a:t>
            </a:r>
            <a:r>
              <a:rPr dirty="0" sz="1500" spc="-30">
                <a:solidFill>
                  <a:srgbClr val="1281B0"/>
                </a:solidFill>
                <a:latin typeface="Lucida Sans Unicode"/>
                <a:cs typeface="Lucida Sans Unicode"/>
              </a:rPr>
              <a:t>(Camargos,</a:t>
            </a:r>
            <a:r>
              <a:rPr dirty="0" sz="1500" spc="-85">
                <a:solidFill>
                  <a:srgbClr val="1281B0"/>
                </a:solidFill>
                <a:latin typeface="Lucida Sans Unicode"/>
                <a:cs typeface="Lucida Sans Unicode"/>
              </a:rPr>
              <a:t> </a:t>
            </a:r>
            <a:r>
              <a:rPr dirty="0" sz="1500" spc="-90">
                <a:solidFill>
                  <a:srgbClr val="1281B0"/>
                </a:solidFill>
                <a:latin typeface="Lucida Sans Unicode"/>
                <a:cs typeface="Lucida Sans Unicode"/>
              </a:rPr>
              <a:t>2022;</a:t>
            </a:r>
            <a:r>
              <a:rPr dirty="0" sz="1500" spc="-85">
                <a:solidFill>
                  <a:srgbClr val="1281B0"/>
                </a:solidFill>
                <a:latin typeface="Lucida Sans Unicode"/>
                <a:cs typeface="Lucida Sans Unicode"/>
              </a:rPr>
              <a:t> </a:t>
            </a:r>
            <a:r>
              <a:rPr dirty="0" sz="1500" spc="-50">
                <a:solidFill>
                  <a:srgbClr val="1281B0"/>
                </a:solidFill>
                <a:latin typeface="Lucida Sans Unicode"/>
                <a:cs typeface="Lucida Sans Unicode"/>
              </a:rPr>
              <a:t>Trovão,</a:t>
            </a:r>
            <a:r>
              <a:rPr dirty="0" sz="1500" spc="-80">
                <a:solidFill>
                  <a:srgbClr val="1281B0"/>
                </a:solidFill>
                <a:latin typeface="Lucida Sans Unicode"/>
                <a:cs typeface="Lucida Sans Unicode"/>
              </a:rPr>
              <a:t> 2020)</a:t>
            </a:r>
            <a:r>
              <a:rPr dirty="0" sz="1500" spc="-80">
                <a:latin typeface="Lucida Sans Unicode"/>
                <a:cs typeface="Lucida Sans Unicode"/>
              </a:rPr>
              <a:t>.</a:t>
            </a:r>
            <a:endParaRPr sz="1500">
              <a:latin typeface="Lucida Sans Unicode"/>
              <a:cs typeface="Lucida Sans Unicode"/>
            </a:endParaRPr>
          </a:p>
        </p:txBody>
      </p:sp>
      <p:pic>
        <p:nvPicPr>
          <p:cNvPr id="12" name="object 1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5457824"/>
            <a:ext cx="10915649" cy="1028700"/>
          </a:xfrm>
          <a:prstGeom prst="rect">
            <a:avLst/>
          </a:prstGeom>
        </p:spPr>
      </p:pic>
      <p:pic>
        <p:nvPicPr>
          <p:cNvPr id="13" name="object 13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0" y="0"/>
            <a:ext cx="11525249" cy="1447799"/>
          </a:xfrm>
          <a:prstGeom prst="rect">
            <a:avLst/>
          </a:prstGeom>
        </p:spPr>
      </p:pic>
      <p:sp>
        <p:nvSpPr>
          <p:cNvPr id="14" name="object 14"/>
          <p:cNvSpPr txBox="1">
            <a:spLocks noGrp="1"/>
          </p:cNvSpPr>
          <p:nvPr>
            <p:ph type="sldNum" idx="7" sz="quarter"/>
          </p:nvPr>
        </p:nvSpPr>
        <p:spPr>
          <a:prstGeom prst="rect"/>
        </p:spPr>
        <p:txBody>
          <a:bodyPr wrap="square" lIns="0" tIns="24130" rIns="0" bIns="0" rtlCol="0" vert="horz">
            <a:spAutoFit/>
          </a:bodyPr>
          <a:lstStyle/>
          <a:p>
            <a:pPr marL="38100">
              <a:lnSpc>
                <a:spcPct val="100000"/>
              </a:lnSpc>
              <a:spcBef>
                <a:spcPts val="190"/>
              </a:spcBef>
            </a:pPr>
            <a:fld id="{81D60167-4931-47E6-BA6A-407CBD079E47}" type="slidenum">
              <a:rPr dirty="0" spc="-85"/>
              <a:t>10</a:t>
            </a:fld>
            <a:r>
              <a:rPr dirty="0" spc="-80"/>
              <a:t> </a:t>
            </a:r>
            <a:r>
              <a:rPr dirty="0" spc="-210"/>
              <a:t>/</a:t>
            </a:r>
            <a:r>
              <a:rPr dirty="0" spc="-80"/>
              <a:t> </a:t>
            </a:r>
            <a:r>
              <a:rPr dirty="0" spc="-85"/>
              <a:t>27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821088" y="1797050"/>
            <a:ext cx="1883410" cy="311150"/>
          </a:xfrm>
          <a:prstGeom prst="rect"/>
        </p:spPr>
        <p:txBody>
          <a:bodyPr wrap="square" lIns="0" tIns="1587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dirty="0" spc="-45"/>
              <a:t>4</a:t>
            </a:r>
            <a:r>
              <a:rPr dirty="0" spc="-125"/>
              <a:t> </a:t>
            </a:r>
            <a:r>
              <a:rPr dirty="0" spc="-114"/>
              <a:t>M</a:t>
            </a:r>
            <a:r>
              <a:rPr dirty="0" spc="-85"/>
              <a:t>E</a:t>
            </a:r>
            <a:r>
              <a:rPr dirty="0" spc="-145"/>
              <a:t>T</a:t>
            </a:r>
            <a:r>
              <a:rPr dirty="0" spc="5"/>
              <a:t>O</a:t>
            </a:r>
            <a:r>
              <a:rPr dirty="0" spc="-20"/>
              <a:t>DO</a:t>
            </a:r>
            <a:r>
              <a:rPr dirty="0" spc="-160"/>
              <a:t>L</a:t>
            </a:r>
            <a:r>
              <a:rPr dirty="0" spc="5"/>
              <a:t>O</a:t>
            </a:r>
            <a:r>
              <a:rPr dirty="0" spc="-130"/>
              <a:t>G</a:t>
            </a:r>
            <a:r>
              <a:rPr dirty="0" spc="-385"/>
              <a:t>I</a:t>
            </a:r>
            <a:r>
              <a:rPr dirty="0" spc="-105"/>
              <a:t>A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596899" y="2263775"/>
            <a:ext cx="10332085" cy="297815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algn="just" marL="12700" marR="5080">
              <a:lnSpc>
                <a:spcPct val="112500"/>
              </a:lnSpc>
              <a:spcBef>
                <a:spcPts val="100"/>
              </a:spcBef>
            </a:pPr>
            <a:r>
              <a:rPr dirty="0" sz="1500" spc="-10">
                <a:latin typeface="Lucida Sans Unicode"/>
                <a:cs typeface="Lucida Sans Unicode"/>
              </a:rPr>
              <a:t>Este </a:t>
            </a:r>
            <a:r>
              <a:rPr dirty="0" sz="1500" spc="-15">
                <a:latin typeface="Lucida Sans Unicode"/>
                <a:cs typeface="Lucida Sans Unicode"/>
              </a:rPr>
              <a:t>trabalho </a:t>
            </a:r>
            <a:r>
              <a:rPr dirty="0" sz="1500" spc="10">
                <a:latin typeface="Lucida Sans Unicode"/>
                <a:cs typeface="Lucida Sans Unicode"/>
              </a:rPr>
              <a:t>é </a:t>
            </a:r>
            <a:r>
              <a:rPr dirty="0" sz="1500" spc="-20">
                <a:latin typeface="Lucida Sans Unicode"/>
                <a:cs typeface="Lucida Sans Unicode"/>
              </a:rPr>
              <a:t>resultado </a:t>
            </a:r>
            <a:r>
              <a:rPr dirty="0" sz="1500" spc="-10">
                <a:latin typeface="Lucida Sans Unicode"/>
                <a:cs typeface="Lucida Sans Unicode"/>
              </a:rPr>
              <a:t>de </a:t>
            </a:r>
            <a:r>
              <a:rPr dirty="0" sz="1500">
                <a:latin typeface="Lucida Sans Unicode"/>
                <a:cs typeface="Lucida Sans Unicode"/>
              </a:rPr>
              <a:t>uma </a:t>
            </a:r>
            <a:r>
              <a:rPr dirty="0" sz="1500" spc="-25">
                <a:latin typeface="Lucida Sans Unicode"/>
                <a:cs typeface="Lucida Sans Unicode"/>
              </a:rPr>
              <a:t>pesquisa </a:t>
            </a:r>
            <a:r>
              <a:rPr dirty="0" sz="1500" spc="-30">
                <a:latin typeface="Lucida Sans Unicode"/>
                <a:cs typeface="Lucida Sans Unicode"/>
              </a:rPr>
              <a:t>realizada </a:t>
            </a:r>
            <a:r>
              <a:rPr dirty="0" sz="1500">
                <a:latin typeface="Lucida Sans Unicode"/>
                <a:cs typeface="Lucida Sans Unicode"/>
              </a:rPr>
              <a:t>na </a:t>
            </a:r>
            <a:r>
              <a:rPr dirty="0" sz="1500" spc="-35">
                <a:latin typeface="Lucida Sans Unicode"/>
                <a:cs typeface="Lucida Sans Unicode"/>
              </a:rPr>
              <a:t>disciplina </a:t>
            </a:r>
            <a:r>
              <a:rPr dirty="0" sz="1500" spc="-15">
                <a:latin typeface="Lucida Sans Unicode"/>
                <a:cs typeface="Lucida Sans Unicode"/>
              </a:rPr>
              <a:t>Laboratório </a:t>
            </a:r>
            <a:r>
              <a:rPr dirty="0" sz="1500" spc="-10">
                <a:latin typeface="Lucida Sans Unicode"/>
                <a:cs typeface="Lucida Sans Unicode"/>
              </a:rPr>
              <a:t>de Práticas </a:t>
            </a:r>
            <a:r>
              <a:rPr dirty="0" sz="1500" spc="5">
                <a:latin typeface="Lucida Sans Unicode"/>
                <a:cs typeface="Lucida Sans Unicode"/>
              </a:rPr>
              <a:t>em </a:t>
            </a:r>
            <a:r>
              <a:rPr dirty="0" sz="1500" spc="-20">
                <a:latin typeface="Lucida Sans Unicode"/>
                <a:cs typeface="Lucida Sans Unicode"/>
              </a:rPr>
              <a:t>Economia, </a:t>
            </a:r>
            <a:r>
              <a:rPr dirty="0" sz="1500" spc="-10">
                <a:latin typeface="Lucida Sans Unicode"/>
                <a:cs typeface="Lucida Sans Unicode"/>
              </a:rPr>
              <a:t>por </a:t>
            </a:r>
            <a:r>
              <a:rPr dirty="0" sz="1500" spc="-15">
                <a:latin typeface="Lucida Sans Unicode"/>
                <a:cs typeface="Lucida Sans Unicode"/>
              </a:rPr>
              <a:t>meio </a:t>
            </a:r>
            <a:r>
              <a:rPr dirty="0" sz="1500" spc="-459">
                <a:latin typeface="Lucida Sans Unicode"/>
                <a:cs typeface="Lucida Sans Unicode"/>
              </a:rPr>
              <a:t> </a:t>
            </a:r>
            <a:r>
              <a:rPr dirty="0" sz="1500" spc="-5">
                <a:latin typeface="Lucida Sans Unicode"/>
                <a:cs typeface="Lucida Sans Unicode"/>
              </a:rPr>
              <a:t>da</a:t>
            </a:r>
            <a:r>
              <a:rPr dirty="0" sz="1500" spc="-85">
                <a:latin typeface="Lucida Sans Unicode"/>
                <a:cs typeface="Lucida Sans Unicode"/>
              </a:rPr>
              <a:t> </a:t>
            </a:r>
            <a:r>
              <a:rPr dirty="0" sz="1500" spc="-15">
                <a:latin typeface="Lucida Sans Unicode"/>
                <a:cs typeface="Lucida Sans Unicode"/>
              </a:rPr>
              <a:t>qual</a:t>
            </a:r>
            <a:r>
              <a:rPr dirty="0" sz="1500" spc="-85">
                <a:latin typeface="Lucida Sans Unicode"/>
                <a:cs typeface="Lucida Sans Unicode"/>
              </a:rPr>
              <a:t> </a:t>
            </a:r>
            <a:r>
              <a:rPr dirty="0" sz="1500" spc="-30">
                <a:latin typeface="Lucida Sans Unicode"/>
                <a:cs typeface="Lucida Sans Unicode"/>
              </a:rPr>
              <a:t>os</a:t>
            </a:r>
            <a:r>
              <a:rPr dirty="0" sz="1500" spc="-80">
                <a:latin typeface="Lucida Sans Unicode"/>
                <a:cs typeface="Lucida Sans Unicode"/>
              </a:rPr>
              <a:t> </a:t>
            </a:r>
            <a:r>
              <a:rPr dirty="0" sz="1500" spc="-20">
                <a:latin typeface="Lucida Sans Unicode"/>
                <a:cs typeface="Lucida Sans Unicode"/>
              </a:rPr>
              <a:t>alunos</a:t>
            </a:r>
            <a:r>
              <a:rPr dirty="0" sz="1500" spc="-85">
                <a:latin typeface="Lucida Sans Unicode"/>
                <a:cs typeface="Lucida Sans Unicode"/>
              </a:rPr>
              <a:t> </a:t>
            </a:r>
            <a:r>
              <a:rPr dirty="0" sz="1500" spc="-10">
                <a:latin typeface="Lucida Sans Unicode"/>
                <a:cs typeface="Lucida Sans Unicode"/>
              </a:rPr>
              <a:t>devem</a:t>
            </a:r>
            <a:r>
              <a:rPr dirty="0" sz="1500" spc="-85">
                <a:latin typeface="Lucida Sans Unicode"/>
                <a:cs typeface="Lucida Sans Unicode"/>
              </a:rPr>
              <a:t> </a:t>
            </a:r>
            <a:r>
              <a:rPr dirty="0" sz="1500" spc="-30">
                <a:latin typeface="Lucida Sans Unicode"/>
                <a:cs typeface="Lucida Sans Unicode"/>
              </a:rPr>
              <a:t>realizar</a:t>
            </a:r>
            <a:r>
              <a:rPr dirty="0" sz="1500" spc="-80">
                <a:latin typeface="Lucida Sans Unicode"/>
                <a:cs typeface="Lucida Sans Unicode"/>
              </a:rPr>
              <a:t> </a:t>
            </a:r>
            <a:r>
              <a:rPr dirty="0" sz="1500">
                <a:latin typeface="Lucida Sans Unicode"/>
                <a:cs typeface="Lucida Sans Unicode"/>
              </a:rPr>
              <a:t>uma</a:t>
            </a:r>
            <a:r>
              <a:rPr dirty="0" sz="1500" spc="-85">
                <a:latin typeface="Lucida Sans Unicode"/>
                <a:cs typeface="Lucida Sans Unicode"/>
              </a:rPr>
              <a:t> </a:t>
            </a:r>
            <a:r>
              <a:rPr dirty="0" sz="1500" spc="-15">
                <a:latin typeface="Lucida Sans Unicode"/>
                <a:cs typeface="Lucida Sans Unicode"/>
              </a:rPr>
              <a:t>atividade</a:t>
            </a:r>
            <a:r>
              <a:rPr dirty="0" sz="1500" spc="-85">
                <a:latin typeface="Lucida Sans Unicode"/>
                <a:cs typeface="Lucida Sans Unicode"/>
              </a:rPr>
              <a:t> </a:t>
            </a:r>
            <a:r>
              <a:rPr dirty="0" sz="1500" spc="-20">
                <a:latin typeface="Lucida Sans Unicode"/>
                <a:cs typeface="Lucida Sans Unicode"/>
              </a:rPr>
              <a:t>prática</a:t>
            </a:r>
            <a:r>
              <a:rPr dirty="0" sz="1500" spc="-80">
                <a:latin typeface="Lucida Sans Unicode"/>
                <a:cs typeface="Lucida Sans Unicode"/>
              </a:rPr>
              <a:t> </a:t>
            </a:r>
            <a:r>
              <a:rPr dirty="0" sz="1500" spc="-10">
                <a:latin typeface="Lucida Sans Unicode"/>
                <a:cs typeface="Lucida Sans Unicode"/>
              </a:rPr>
              <a:t>de</a:t>
            </a:r>
            <a:r>
              <a:rPr dirty="0" sz="1500" spc="-85">
                <a:latin typeface="Lucida Sans Unicode"/>
                <a:cs typeface="Lucida Sans Unicode"/>
              </a:rPr>
              <a:t> </a:t>
            </a:r>
            <a:r>
              <a:rPr dirty="0" sz="1500" spc="-20">
                <a:latin typeface="Lucida Sans Unicode"/>
                <a:cs typeface="Lucida Sans Unicode"/>
              </a:rPr>
              <a:t>análise</a:t>
            </a:r>
            <a:r>
              <a:rPr dirty="0" sz="1500" spc="-85">
                <a:latin typeface="Lucida Sans Unicode"/>
                <a:cs typeface="Lucida Sans Unicode"/>
              </a:rPr>
              <a:t> </a:t>
            </a:r>
            <a:r>
              <a:rPr dirty="0" sz="1500" spc="-10">
                <a:latin typeface="Lucida Sans Unicode"/>
                <a:cs typeface="Lucida Sans Unicode"/>
              </a:rPr>
              <a:t>de</a:t>
            </a:r>
            <a:r>
              <a:rPr dirty="0" sz="1500" spc="-80">
                <a:latin typeface="Lucida Sans Unicode"/>
                <a:cs typeface="Lucida Sans Unicode"/>
              </a:rPr>
              <a:t> </a:t>
            </a:r>
            <a:r>
              <a:rPr dirty="0" sz="1500" spc="-10">
                <a:latin typeface="Lucida Sans Unicode"/>
                <a:cs typeface="Lucida Sans Unicode"/>
              </a:rPr>
              <a:t>estrutura</a:t>
            </a:r>
            <a:r>
              <a:rPr dirty="0" sz="1500" spc="-85">
                <a:latin typeface="Lucida Sans Unicode"/>
                <a:cs typeface="Lucida Sans Unicode"/>
              </a:rPr>
              <a:t> </a:t>
            </a:r>
            <a:r>
              <a:rPr dirty="0" sz="1500" spc="10">
                <a:latin typeface="Lucida Sans Unicode"/>
                <a:cs typeface="Lucida Sans Unicode"/>
              </a:rPr>
              <a:t>e</a:t>
            </a:r>
            <a:r>
              <a:rPr dirty="0" sz="1500" spc="-85">
                <a:latin typeface="Lucida Sans Unicode"/>
                <a:cs typeface="Lucida Sans Unicode"/>
              </a:rPr>
              <a:t> </a:t>
            </a:r>
            <a:r>
              <a:rPr dirty="0" sz="1500" spc="-20">
                <a:latin typeface="Lucida Sans Unicode"/>
                <a:cs typeface="Lucida Sans Unicode"/>
              </a:rPr>
              <a:t>conjuntura</a:t>
            </a:r>
            <a:r>
              <a:rPr dirty="0" sz="1500" spc="-80">
                <a:latin typeface="Lucida Sans Unicode"/>
                <a:cs typeface="Lucida Sans Unicode"/>
              </a:rPr>
              <a:t> </a:t>
            </a:r>
            <a:r>
              <a:rPr dirty="0" sz="1500" spc="-25">
                <a:latin typeface="Lucida Sans Unicode"/>
                <a:cs typeface="Lucida Sans Unicode"/>
              </a:rPr>
              <a:t>econômica.</a:t>
            </a:r>
            <a:endParaRPr sz="1500">
              <a:latin typeface="Lucida Sans Unicode"/>
              <a:cs typeface="Lucida Sans Unicode"/>
            </a:endParaRPr>
          </a:p>
          <a:p>
            <a:pPr algn="just" marL="12700" marR="5080">
              <a:lnSpc>
                <a:spcPct val="112500"/>
              </a:lnSpc>
              <a:spcBef>
                <a:spcPts val="1500"/>
              </a:spcBef>
            </a:pPr>
            <a:r>
              <a:rPr dirty="0" sz="1500" spc="20">
                <a:latin typeface="Lucida Sans Unicode"/>
                <a:cs typeface="Lucida Sans Unicode"/>
              </a:rPr>
              <a:t>É </a:t>
            </a:r>
            <a:r>
              <a:rPr dirty="0" sz="1500">
                <a:latin typeface="Lucida Sans Unicode"/>
                <a:cs typeface="Lucida Sans Unicode"/>
              </a:rPr>
              <a:t>uma </a:t>
            </a:r>
            <a:r>
              <a:rPr dirty="0" sz="1500" spc="-20">
                <a:latin typeface="Lucida Sans Unicode"/>
                <a:cs typeface="Lucida Sans Unicode"/>
              </a:rPr>
              <a:t>análise </a:t>
            </a:r>
            <a:r>
              <a:rPr dirty="0" sz="1500" spc="-10">
                <a:latin typeface="Lucida Sans Unicode"/>
                <a:cs typeface="Lucida Sans Unicode"/>
              </a:rPr>
              <a:t>de caráter </a:t>
            </a:r>
            <a:r>
              <a:rPr dirty="0" sz="1500" spc="-25">
                <a:latin typeface="Lucida Sans Unicode"/>
                <a:cs typeface="Lucida Sans Unicode"/>
              </a:rPr>
              <a:t>descritivo </a:t>
            </a:r>
            <a:r>
              <a:rPr dirty="0" sz="1500" spc="10">
                <a:latin typeface="Lucida Sans Unicode"/>
                <a:cs typeface="Lucida Sans Unicode"/>
              </a:rPr>
              <a:t>e </a:t>
            </a:r>
            <a:r>
              <a:rPr dirty="0" sz="1500" spc="-40">
                <a:latin typeface="Lucida Sans Unicode"/>
                <a:cs typeface="Lucida Sans Unicode"/>
              </a:rPr>
              <a:t>explicativo, </a:t>
            </a:r>
            <a:r>
              <a:rPr dirty="0" sz="1500" spc="-20">
                <a:latin typeface="Lucida Sans Unicode"/>
                <a:cs typeface="Lucida Sans Unicode"/>
              </a:rPr>
              <a:t>com </a:t>
            </a:r>
            <a:r>
              <a:rPr dirty="0" sz="1500" spc="-15">
                <a:latin typeface="Lucida Sans Unicode"/>
                <a:cs typeface="Lucida Sans Unicode"/>
              </a:rPr>
              <a:t>base </a:t>
            </a:r>
            <a:r>
              <a:rPr dirty="0" sz="1500" spc="5">
                <a:latin typeface="Lucida Sans Unicode"/>
                <a:cs typeface="Lucida Sans Unicode"/>
              </a:rPr>
              <a:t>em </a:t>
            </a:r>
            <a:r>
              <a:rPr dirty="0" sz="1500" spc="-25">
                <a:latin typeface="Lucida Sans Unicode"/>
                <a:cs typeface="Lucida Sans Unicode"/>
              </a:rPr>
              <a:t>pesquisa </a:t>
            </a:r>
            <a:r>
              <a:rPr dirty="0" sz="1500" spc="-15">
                <a:latin typeface="Lucida Sans Unicode"/>
                <a:cs typeface="Lucida Sans Unicode"/>
              </a:rPr>
              <a:t>documental </a:t>
            </a:r>
            <a:r>
              <a:rPr dirty="0" sz="1500" spc="10">
                <a:latin typeface="Lucida Sans Unicode"/>
                <a:cs typeface="Lucida Sans Unicode"/>
              </a:rPr>
              <a:t>e </a:t>
            </a:r>
            <a:r>
              <a:rPr dirty="0" sz="1500" spc="-10">
                <a:latin typeface="Lucida Sans Unicode"/>
                <a:cs typeface="Lucida Sans Unicode"/>
              </a:rPr>
              <a:t>levantamento </a:t>
            </a:r>
            <a:r>
              <a:rPr dirty="0" sz="1500" spc="10">
                <a:latin typeface="Lucida Sans Unicode"/>
                <a:cs typeface="Lucida Sans Unicode"/>
              </a:rPr>
              <a:t>e </a:t>
            </a:r>
            <a:r>
              <a:rPr dirty="0" sz="1500" spc="-20">
                <a:latin typeface="Lucida Sans Unicode"/>
                <a:cs typeface="Lucida Sans Unicode"/>
              </a:rPr>
              <a:t>análise </a:t>
            </a:r>
            <a:r>
              <a:rPr dirty="0" sz="1500" spc="-10">
                <a:latin typeface="Lucida Sans Unicode"/>
                <a:cs typeface="Lucida Sans Unicode"/>
              </a:rPr>
              <a:t>de </a:t>
            </a:r>
            <a:r>
              <a:rPr dirty="0" sz="1500" spc="-5">
                <a:latin typeface="Lucida Sans Unicode"/>
                <a:cs typeface="Lucida Sans Unicode"/>
              </a:rPr>
              <a:t> </a:t>
            </a:r>
            <a:r>
              <a:rPr dirty="0" sz="1500" spc="-20">
                <a:latin typeface="Lucida Sans Unicode"/>
                <a:cs typeface="Lucida Sans Unicode"/>
              </a:rPr>
              <a:t>dados </a:t>
            </a:r>
            <a:r>
              <a:rPr dirty="0" sz="1500" spc="-25">
                <a:latin typeface="Lucida Sans Unicode"/>
                <a:cs typeface="Lucida Sans Unicode"/>
              </a:rPr>
              <a:t>secundários, </a:t>
            </a:r>
            <a:r>
              <a:rPr dirty="0" sz="1500" spc="-10">
                <a:latin typeface="Lucida Sans Unicode"/>
                <a:cs typeface="Lucida Sans Unicode"/>
              </a:rPr>
              <a:t>por </a:t>
            </a:r>
            <a:r>
              <a:rPr dirty="0" sz="1500" spc="-15">
                <a:latin typeface="Lucida Sans Unicode"/>
                <a:cs typeface="Lucida Sans Unicode"/>
              </a:rPr>
              <a:t>meio </a:t>
            </a:r>
            <a:r>
              <a:rPr dirty="0" sz="1500" spc="-10">
                <a:latin typeface="Lucida Sans Unicode"/>
                <a:cs typeface="Lucida Sans Unicode"/>
              </a:rPr>
              <a:t>de </a:t>
            </a:r>
            <a:r>
              <a:rPr dirty="0" sz="1500" spc="-30">
                <a:latin typeface="Lucida Sans Unicode"/>
                <a:cs typeface="Lucida Sans Unicode"/>
              </a:rPr>
              <a:t>buscas </a:t>
            </a:r>
            <a:r>
              <a:rPr dirty="0" sz="1500" spc="5">
                <a:latin typeface="Lucida Sans Unicode"/>
                <a:cs typeface="Lucida Sans Unicode"/>
              </a:rPr>
              <a:t>em </a:t>
            </a:r>
            <a:r>
              <a:rPr dirty="0" sz="1500" spc="-30">
                <a:latin typeface="Lucida Sans Unicode"/>
                <a:cs typeface="Lucida Sans Unicode"/>
              </a:rPr>
              <a:t>sites </a:t>
            </a:r>
            <a:r>
              <a:rPr dirty="0" sz="1500" spc="-35">
                <a:latin typeface="Lucida Sans Unicode"/>
                <a:cs typeface="Lucida Sans Unicode"/>
              </a:rPr>
              <a:t>oficiais </a:t>
            </a:r>
            <a:r>
              <a:rPr dirty="0" sz="1500" spc="-20">
                <a:latin typeface="Lucida Sans Unicode"/>
                <a:cs typeface="Lucida Sans Unicode"/>
              </a:rPr>
              <a:t>do </a:t>
            </a:r>
            <a:r>
              <a:rPr dirty="0" sz="1500" spc="-15">
                <a:latin typeface="Lucida Sans Unicode"/>
                <a:cs typeface="Lucida Sans Unicode"/>
              </a:rPr>
              <a:t>governo </a:t>
            </a:r>
            <a:r>
              <a:rPr dirty="0" sz="1500" spc="15">
                <a:latin typeface="Lucida Sans Unicode"/>
                <a:cs typeface="Lucida Sans Unicode"/>
              </a:rPr>
              <a:t>(IBGE, </a:t>
            </a:r>
            <a:r>
              <a:rPr dirty="0" sz="1500" spc="5">
                <a:latin typeface="Lucida Sans Unicode"/>
                <a:cs typeface="Lucida Sans Unicode"/>
              </a:rPr>
              <a:t>IPEA, </a:t>
            </a:r>
            <a:r>
              <a:rPr dirty="0" sz="1500" spc="-20">
                <a:latin typeface="Lucida Sans Unicode"/>
                <a:cs typeface="Lucida Sans Unicode"/>
              </a:rPr>
              <a:t>BACEN, </a:t>
            </a:r>
            <a:r>
              <a:rPr dirty="0" sz="1500" spc="-25">
                <a:latin typeface="Lucida Sans Unicode"/>
                <a:cs typeface="Lucida Sans Unicode"/>
              </a:rPr>
              <a:t>etc) </a:t>
            </a:r>
            <a:r>
              <a:rPr dirty="0" sz="1500" spc="10">
                <a:latin typeface="Lucida Sans Unicode"/>
                <a:cs typeface="Lucida Sans Unicode"/>
              </a:rPr>
              <a:t>e </a:t>
            </a:r>
            <a:r>
              <a:rPr dirty="0" sz="1500" spc="-10">
                <a:latin typeface="Lucida Sans Unicode"/>
                <a:cs typeface="Lucida Sans Unicode"/>
              </a:rPr>
              <a:t>de </a:t>
            </a:r>
            <a:r>
              <a:rPr dirty="0" sz="1500" spc="-15">
                <a:latin typeface="Lucida Sans Unicode"/>
                <a:cs typeface="Lucida Sans Unicode"/>
              </a:rPr>
              <a:t>órgãos </a:t>
            </a:r>
            <a:r>
              <a:rPr dirty="0" sz="1500" spc="-10">
                <a:latin typeface="Lucida Sans Unicode"/>
                <a:cs typeface="Lucida Sans Unicode"/>
              </a:rPr>
              <a:t> </a:t>
            </a:r>
            <a:r>
              <a:rPr dirty="0" sz="1500" spc="-20">
                <a:latin typeface="Lucida Sans Unicode"/>
                <a:cs typeface="Lucida Sans Unicode"/>
              </a:rPr>
              <a:t>particulares </a:t>
            </a:r>
            <a:r>
              <a:rPr dirty="0" sz="1500" spc="-10">
                <a:latin typeface="Lucida Sans Unicode"/>
                <a:cs typeface="Lucida Sans Unicode"/>
              </a:rPr>
              <a:t>que representam </a:t>
            </a:r>
            <a:r>
              <a:rPr dirty="0" sz="1500" spc="-30">
                <a:latin typeface="Lucida Sans Unicode"/>
                <a:cs typeface="Lucida Sans Unicode"/>
              </a:rPr>
              <a:t>sindicatos </a:t>
            </a:r>
            <a:r>
              <a:rPr dirty="0" sz="1500" spc="10">
                <a:latin typeface="Lucida Sans Unicode"/>
                <a:cs typeface="Lucida Sans Unicode"/>
              </a:rPr>
              <a:t>e </a:t>
            </a:r>
            <a:r>
              <a:rPr dirty="0" sz="1500" spc="-15">
                <a:latin typeface="Lucida Sans Unicode"/>
                <a:cs typeface="Lucida Sans Unicode"/>
              </a:rPr>
              <a:t>empresas </a:t>
            </a:r>
            <a:r>
              <a:rPr dirty="0" sz="1500" spc="-20">
                <a:latin typeface="Lucida Sans Unicode"/>
                <a:cs typeface="Lucida Sans Unicode"/>
              </a:rPr>
              <a:t>do </a:t>
            </a:r>
            <a:r>
              <a:rPr dirty="0" sz="1500" spc="-15">
                <a:latin typeface="Lucida Sans Unicode"/>
                <a:cs typeface="Lucida Sans Unicode"/>
              </a:rPr>
              <a:t>setor </a:t>
            </a:r>
            <a:r>
              <a:rPr dirty="0" sz="1500" spc="-20">
                <a:latin typeface="Lucida Sans Unicode"/>
                <a:cs typeface="Lucida Sans Unicode"/>
              </a:rPr>
              <a:t>terciário </a:t>
            </a:r>
            <a:r>
              <a:rPr dirty="0" sz="1500" spc="-25">
                <a:latin typeface="Lucida Sans Unicode"/>
                <a:cs typeface="Lucida Sans Unicode"/>
              </a:rPr>
              <a:t>brasileiro </a:t>
            </a:r>
            <a:r>
              <a:rPr dirty="0" sz="1500">
                <a:latin typeface="Lucida Sans Unicode"/>
                <a:cs typeface="Lucida Sans Unicode"/>
              </a:rPr>
              <a:t>(DIEESE, </a:t>
            </a:r>
            <a:r>
              <a:rPr dirty="0" sz="1500" spc="-60">
                <a:latin typeface="Lucida Sans Unicode"/>
                <a:cs typeface="Lucida Sans Unicode"/>
              </a:rPr>
              <a:t>CNC, </a:t>
            </a:r>
            <a:r>
              <a:rPr dirty="0" sz="1500" spc="-35">
                <a:latin typeface="Lucida Sans Unicode"/>
                <a:cs typeface="Lucida Sans Unicode"/>
              </a:rPr>
              <a:t>etc), </a:t>
            </a:r>
            <a:r>
              <a:rPr dirty="0" sz="1500" spc="-10">
                <a:latin typeface="Lucida Sans Unicode"/>
                <a:cs typeface="Lucida Sans Unicode"/>
              </a:rPr>
              <a:t>dentre </a:t>
            </a:r>
            <a:r>
              <a:rPr dirty="0" sz="1500" spc="-25">
                <a:latin typeface="Lucida Sans Unicode"/>
                <a:cs typeface="Lucida Sans Unicode"/>
              </a:rPr>
              <a:t>outros </a:t>
            </a:r>
            <a:r>
              <a:rPr dirty="0" sz="1500" spc="-20">
                <a:latin typeface="Lucida Sans Unicode"/>
                <a:cs typeface="Lucida Sans Unicode"/>
              </a:rPr>
              <a:t> </a:t>
            </a:r>
            <a:r>
              <a:rPr dirty="0" sz="1500" spc="-40">
                <a:solidFill>
                  <a:srgbClr val="1281B0"/>
                </a:solidFill>
                <a:latin typeface="Lucida Sans Unicode"/>
                <a:cs typeface="Lucida Sans Unicode"/>
              </a:rPr>
              <a:t>(Gil,</a:t>
            </a:r>
            <a:r>
              <a:rPr dirty="0" sz="1500" spc="-90">
                <a:solidFill>
                  <a:srgbClr val="1281B0"/>
                </a:solidFill>
                <a:latin typeface="Lucida Sans Unicode"/>
                <a:cs typeface="Lucida Sans Unicode"/>
              </a:rPr>
              <a:t> 2002;</a:t>
            </a:r>
            <a:r>
              <a:rPr dirty="0" sz="1500" spc="-85">
                <a:solidFill>
                  <a:srgbClr val="1281B0"/>
                </a:solidFill>
                <a:latin typeface="Lucida Sans Unicode"/>
                <a:cs typeface="Lucida Sans Unicode"/>
              </a:rPr>
              <a:t> </a:t>
            </a:r>
            <a:r>
              <a:rPr dirty="0" sz="1500" spc="-20">
                <a:solidFill>
                  <a:srgbClr val="1281B0"/>
                </a:solidFill>
                <a:latin typeface="Lucida Sans Unicode"/>
                <a:cs typeface="Lucida Sans Unicode"/>
              </a:rPr>
              <a:t>Severino,</a:t>
            </a:r>
            <a:r>
              <a:rPr dirty="0" sz="1500" spc="-85">
                <a:solidFill>
                  <a:srgbClr val="1281B0"/>
                </a:solidFill>
                <a:latin typeface="Lucida Sans Unicode"/>
                <a:cs typeface="Lucida Sans Unicode"/>
              </a:rPr>
              <a:t> </a:t>
            </a:r>
            <a:r>
              <a:rPr dirty="0" sz="1500" spc="-80">
                <a:solidFill>
                  <a:srgbClr val="1281B0"/>
                </a:solidFill>
                <a:latin typeface="Lucida Sans Unicode"/>
                <a:cs typeface="Lucida Sans Unicode"/>
              </a:rPr>
              <a:t>2014)</a:t>
            </a:r>
            <a:r>
              <a:rPr dirty="0" sz="1500" spc="-80">
                <a:latin typeface="Lucida Sans Unicode"/>
                <a:cs typeface="Lucida Sans Unicode"/>
              </a:rPr>
              <a:t>.</a:t>
            </a:r>
            <a:endParaRPr sz="1500">
              <a:latin typeface="Lucida Sans Unicode"/>
              <a:cs typeface="Lucida Sans Unicode"/>
            </a:endParaRPr>
          </a:p>
          <a:p>
            <a:pPr algn="just" marL="12700" marR="5080">
              <a:lnSpc>
                <a:spcPct val="112500"/>
              </a:lnSpc>
              <a:spcBef>
                <a:spcPts val="1500"/>
              </a:spcBef>
            </a:pPr>
            <a:r>
              <a:rPr dirty="0" sz="1500" spc="-65">
                <a:latin typeface="Lucida Sans Unicode"/>
                <a:cs typeface="Lucida Sans Unicode"/>
              </a:rPr>
              <a:t>As </a:t>
            </a:r>
            <a:r>
              <a:rPr dirty="0" sz="1500" spc="-20">
                <a:latin typeface="Lucida Sans Unicode"/>
                <a:cs typeface="Lucida Sans Unicode"/>
              </a:rPr>
              <a:t>informações quantitativas consideradas </a:t>
            </a:r>
            <a:r>
              <a:rPr dirty="0" sz="1500">
                <a:latin typeface="Lucida Sans Unicode"/>
                <a:cs typeface="Lucida Sans Unicode"/>
              </a:rPr>
              <a:t>na </a:t>
            </a:r>
            <a:r>
              <a:rPr dirty="0" sz="1500" spc="-20">
                <a:latin typeface="Lucida Sans Unicode"/>
                <a:cs typeface="Lucida Sans Unicode"/>
              </a:rPr>
              <a:t>análise </a:t>
            </a:r>
            <a:r>
              <a:rPr dirty="0" sz="1500" spc="-50">
                <a:latin typeface="Lucida Sans Unicode"/>
                <a:cs typeface="Lucida Sans Unicode"/>
              </a:rPr>
              <a:t>centram-se </a:t>
            </a:r>
            <a:r>
              <a:rPr dirty="0" sz="1500" spc="-15">
                <a:latin typeface="Lucida Sans Unicode"/>
                <a:cs typeface="Lucida Sans Unicode"/>
              </a:rPr>
              <a:t>nas variáveis </a:t>
            </a:r>
            <a:r>
              <a:rPr dirty="0" sz="1500" spc="-10">
                <a:latin typeface="Lucida Sans Unicode"/>
                <a:cs typeface="Lucida Sans Unicode"/>
              </a:rPr>
              <a:t>de </a:t>
            </a:r>
            <a:r>
              <a:rPr dirty="0" sz="1500" spc="-25">
                <a:latin typeface="Lucida Sans Unicode"/>
                <a:cs typeface="Lucida Sans Unicode"/>
              </a:rPr>
              <a:t>Consumo </a:t>
            </a:r>
            <a:r>
              <a:rPr dirty="0" sz="1500" spc="-20">
                <a:latin typeface="Lucida Sans Unicode"/>
                <a:cs typeface="Lucida Sans Unicode"/>
              </a:rPr>
              <a:t>das </a:t>
            </a:r>
            <a:r>
              <a:rPr dirty="0" sz="1500" spc="-25">
                <a:latin typeface="Lucida Sans Unicode"/>
                <a:cs typeface="Lucida Sans Unicode"/>
              </a:rPr>
              <a:t>Famílias </a:t>
            </a:r>
            <a:r>
              <a:rPr dirty="0" sz="1500" spc="10">
                <a:latin typeface="Lucida Sans Unicode"/>
                <a:cs typeface="Lucida Sans Unicode"/>
              </a:rPr>
              <a:t>e </a:t>
            </a:r>
            <a:r>
              <a:rPr dirty="0" sz="1500" spc="-10">
                <a:latin typeface="Lucida Sans Unicode"/>
                <a:cs typeface="Lucida Sans Unicode"/>
              </a:rPr>
              <a:t>no </a:t>
            </a:r>
            <a:r>
              <a:rPr dirty="0" sz="1500" spc="-5">
                <a:latin typeface="Lucida Sans Unicode"/>
                <a:cs typeface="Lucida Sans Unicode"/>
              </a:rPr>
              <a:t> Produto </a:t>
            </a:r>
            <a:r>
              <a:rPr dirty="0" sz="1500" spc="5">
                <a:latin typeface="Lucida Sans Unicode"/>
                <a:cs typeface="Lucida Sans Unicode"/>
              </a:rPr>
              <a:t>Interno </a:t>
            </a:r>
            <a:r>
              <a:rPr dirty="0" sz="1500" spc="15">
                <a:latin typeface="Lucida Sans Unicode"/>
                <a:cs typeface="Lucida Sans Unicode"/>
              </a:rPr>
              <a:t>Bruto </a:t>
            </a:r>
            <a:r>
              <a:rPr dirty="0" sz="1500" spc="35">
                <a:latin typeface="Lucida Sans Unicode"/>
                <a:cs typeface="Lucida Sans Unicode"/>
              </a:rPr>
              <a:t>(PIB) </a:t>
            </a:r>
            <a:r>
              <a:rPr dirty="0" sz="1500" spc="-30">
                <a:latin typeface="Lucida Sans Unicode"/>
                <a:cs typeface="Lucida Sans Unicode"/>
              </a:rPr>
              <a:t>brasileiros </a:t>
            </a:r>
            <a:r>
              <a:rPr dirty="0" sz="1500" spc="-20">
                <a:latin typeface="Lucida Sans Unicode"/>
                <a:cs typeface="Lucida Sans Unicode"/>
              </a:rPr>
              <a:t>do </a:t>
            </a:r>
            <a:r>
              <a:rPr dirty="0" sz="1500" spc="-15">
                <a:latin typeface="Lucida Sans Unicode"/>
                <a:cs typeface="Lucida Sans Unicode"/>
              </a:rPr>
              <a:t>Sistema </a:t>
            </a:r>
            <a:r>
              <a:rPr dirty="0" sz="1500" spc="-10">
                <a:latin typeface="Lucida Sans Unicode"/>
                <a:cs typeface="Lucida Sans Unicode"/>
              </a:rPr>
              <a:t>de </a:t>
            </a:r>
            <a:r>
              <a:rPr dirty="0" sz="1500" spc="-30">
                <a:latin typeface="Lucida Sans Unicode"/>
                <a:cs typeface="Lucida Sans Unicode"/>
              </a:rPr>
              <a:t>Contas </a:t>
            </a:r>
            <a:r>
              <a:rPr dirty="0" sz="1500" spc="-20">
                <a:latin typeface="Lucida Sans Unicode"/>
                <a:cs typeface="Lucida Sans Unicode"/>
              </a:rPr>
              <a:t>Nacionais </a:t>
            </a:r>
            <a:r>
              <a:rPr dirty="0" sz="1500" spc="-40">
                <a:latin typeface="Lucida Sans Unicode"/>
                <a:cs typeface="Lucida Sans Unicode"/>
              </a:rPr>
              <a:t>Trimestrais </a:t>
            </a:r>
            <a:r>
              <a:rPr dirty="0" sz="1500" spc="-45">
                <a:latin typeface="Lucida Sans Unicode"/>
                <a:cs typeface="Lucida Sans Unicode"/>
              </a:rPr>
              <a:t>(SCNT). </a:t>
            </a:r>
            <a:r>
              <a:rPr dirty="0" sz="1500" spc="35" b="1">
                <a:latin typeface="Arial"/>
                <a:cs typeface="Arial"/>
              </a:rPr>
              <a:t>Foram </a:t>
            </a:r>
            <a:r>
              <a:rPr dirty="0" sz="1500" spc="10" b="1">
                <a:latin typeface="Arial"/>
                <a:cs typeface="Arial"/>
              </a:rPr>
              <a:t>considerados </a:t>
            </a:r>
            <a:r>
              <a:rPr dirty="0" sz="1500" spc="15" b="1">
                <a:latin typeface="Arial"/>
                <a:cs typeface="Arial"/>
              </a:rPr>
              <a:t> </a:t>
            </a:r>
            <a:r>
              <a:rPr dirty="0" sz="1500" spc="10" b="1">
                <a:latin typeface="Arial"/>
                <a:cs typeface="Arial"/>
              </a:rPr>
              <a:t>dados</a:t>
            </a:r>
            <a:r>
              <a:rPr dirty="0" sz="1500" spc="-15" b="1">
                <a:latin typeface="Arial"/>
                <a:cs typeface="Arial"/>
              </a:rPr>
              <a:t> </a:t>
            </a:r>
            <a:r>
              <a:rPr dirty="0" sz="1500" spc="20" b="1">
                <a:latin typeface="Arial"/>
                <a:cs typeface="Arial"/>
              </a:rPr>
              <a:t>deflacionados</a:t>
            </a:r>
            <a:r>
              <a:rPr dirty="0" sz="1500" spc="20">
                <a:latin typeface="Lucida Sans Unicode"/>
                <a:cs typeface="Lucida Sans Unicode"/>
              </a:rPr>
              <a:t>,</a:t>
            </a:r>
            <a:r>
              <a:rPr dirty="0" sz="1500" spc="-70">
                <a:latin typeface="Lucida Sans Unicode"/>
                <a:cs typeface="Lucida Sans Unicode"/>
              </a:rPr>
              <a:t> </a:t>
            </a:r>
            <a:r>
              <a:rPr dirty="0" sz="1500" spc="-10">
                <a:latin typeface="Lucida Sans Unicode"/>
                <a:cs typeface="Lucida Sans Unicode"/>
              </a:rPr>
              <a:t>que</a:t>
            </a:r>
            <a:r>
              <a:rPr dirty="0" sz="1500" spc="-75">
                <a:latin typeface="Lucida Sans Unicode"/>
                <a:cs typeface="Lucida Sans Unicode"/>
              </a:rPr>
              <a:t> </a:t>
            </a:r>
            <a:r>
              <a:rPr dirty="0" sz="1500" spc="-20">
                <a:latin typeface="Lucida Sans Unicode"/>
                <a:cs typeface="Lucida Sans Unicode"/>
              </a:rPr>
              <a:t>refletem,</a:t>
            </a:r>
            <a:r>
              <a:rPr dirty="0" sz="1500" spc="-70">
                <a:latin typeface="Lucida Sans Unicode"/>
                <a:cs typeface="Lucida Sans Unicode"/>
              </a:rPr>
              <a:t> </a:t>
            </a:r>
            <a:r>
              <a:rPr dirty="0" sz="1500" spc="-20">
                <a:latin typeface="Lucida Sans Unicode"/>
                <a:cs typeface="Lucida Sans Unicode"/>
              </a:rPr>
              <a:t>portanto,</a:t>
            </a:r>
            <a:r>
              <a:rPr dirty="0" sz="1500" spc="-70">
                <a:latin typeface="Lucida Sans Unicode"/>
                <a:cs typeface="Lucida Sans Unicode"/>
              </a:rPr>
              <a:t> </a:t>
            </a:r>
            <a:r>
              <a:rPr dirty="0" sz="1500" spc="-20">
                <a:latin typeface="Lucida Sans Unicode"/>
                <a:cs typeface="Lucida Sans Unicode"/>
              </a:rPr>
              <a:t>valores</a:t>
            </a:r>
            <a:r>
              <a:rPr dirty="0" sz="1500" spc="-75">
                <a:latin typeface="Lucida Sans Unicode"/>
                <a:cs typeface="Lucida Sans Unicode"/>
              </a:rPr>
              <a:t> </a:t>
            </a:r>
            <a:r>
              <a:rPr dirty="0" sz="1500" spc="-30">
                <a:latin typeface="Lucida Sans Unicode"/>
                <a:cs typeface="Lucida Sans Unicode"/>
              </a:rPr>
              <a:t>reais,</a:t>
            </a:r>
            <a:r>
              <a:rPr dirty="0" sz="1500" spc="-65">
                <a:latin typeface="Lucida Sans Unicode"/>
                <a:cs typeface="Lucida Sans Unicode"/>
              </a:rPr>
              <a:t> </a:t>
            </a:r>
            <a:r>
              <a:rPr dirty="0" sz="1500" spc="25" b="1">
                <a:latin typeface="Arial"/>
                <a:cs typeface="Arial"/>
              </a:rPr>
              <a:t>com</a:t>
            </a:r>
            <a:r>
              <a:rPr dirty="0" sz="1500" spc="-10" b="1">
                <a:latin typeface="Arial"/>
                <a:cs typeface="Arial"/>
              </a:rPr>
              <a:t> </a:t>
            </a:r>
            <a:r>
              <a:rPr dirty="0" sz="1500" spc="15" b="1">
                <a:latin typeface="Arial"/>
                <a:cs typeface="Arial"/>
              </a:rPr>
              <a:t>base</a:t>
            </a:r>
            <a:r>
              <a:rPr dirty="0" sz="1500" spc="-15" b="1">
                <a:latin typeface="Arial"/>
                <a:cs typeface="Arial"/>
              </a:rPr>
              <a:t> </a:t>
            </a:r>
            <a:r>
              <a:rPr dirty="0" sz="1500" spc="-5" b="1">
                <a:latin typeface="Arial"/>
                <a:cs typeface="Arial"/>
              </a:rPr>
              <a:t>nos</a:t>
            </a:r>
            <a:r>
              <a:rPr dirty="0" sz="1500" spc="-10" b="1">
                <a:latin typeface="Arial"/>
                <a:cs typeface="Arial"/>
              </a:rPr>
              <a:t> </a:t>
            </a:r>
            <a:r>
              <a:rPr dirty="0" sz="1500" b="1">
                <a:latin typeface="Arial"/>
                <a:cs typeface="Arial"/>
              </a:rPr>
              <a:t>preços</a:t>
            </a:r>
            <a:r>
              <a:rPr dirty="0" sz="1500" spc="-10" b="1">
                <a:latin typeface="Arial"/>
                <a:cs typeface="Arial"/>
              </a:rPr>
              <a:t> </a:t>
            </a:r>
            <a:r>
              <a:rPr dirty="0" sz="1500" spc="40" b="1">
                <a:latin typeface="Arial"/>
                <a:cs typeface="Arial"/>
              </a:rPr>
              <a:t>de</a:t>
            </a:r>
            <a:r>
              <a:rPr dirty="0" sz="1500" spc="-15" b="1">
                <a:latin typeface="Arial"/>
                <a:cs typeface="Arial"/>
              </a:rPr>
              <a:t> </a:t>
            </a:r>
            <a:r>
              <a:rPr dirty="0" sz="1500" b="1">
                <a:latin typeface="Arial"/>
                <a:cs typeface="Arial"/>
              </a:rPr>
              <a:t>1995</a:t>
            </a:r>
            <a:r>
              <a:rPr dirty="0" sz="1500">
                <a:latin typeface="Lucida Sans Unicode"/>
                <a:cs typeface="Lucida Sans Unicode"/>
              </a:rPr>
              <a:t>.</a:t>
            </a:r>
            <a:r>
              <a:rPr dirty="0" sz="1500" spc="-70">
                <a:latin typeface="Lucida Sans Unicode"/>
                <a:cs typeface="Lucida Sans Unicode"/>
              </a:rPr>
              <a:t> </a:t>
            </a:r>
            <a:r>
              <a:rPr dirty="0" sz="1500" spc="-30">
                <a:latin typeface="Lucida Sans Unicode"/>
                <a:cs typeface="Lucida Sans Unicode"/>
              </a:rPr>
              <a:t>Ademais,</a:t>
            </a:r>
            <a:r>
              <a:rPr dirty="0" sz="1500" spc="-70">
                <a:latin typeface="Lucida Sans Unicode"/>
                <a:cs typeface="Lucida Sans Unicode"/>
              </a:rPr>
              <a:t> </a:t>
            </a:r>
            <a:r>
              <a:rPr dirty="0" sz="1500" spc="-15">
                <a:latin typeface="Lucida Sans Unicode"/>
                <a:cs typeface="Lucida Sans Unicode"/>
              </a:rPr>
              <a:t>este</a:t>
            </a:r>
            <a:r>
              <a:rPr dirty="0" sz="1500" spc="-75">
                <a:latin typeface="Lucida Sans Unicode"/>
                <a:cs typeface="Lucida Sans Unicode"/>
              </a:rPr>
              <a:t> </a:t>
            </a:r>
            <a:r>
              <a:rPr dirty="0" sz="1500" spc="-15">
                <a:latin typeface="Lucida Sans Unicode"/>
                <a:cs typeface="Lucida Sans Unicode"/>
              </a:rPr>
              <a:t>trabalho </a:t>
            </a:r>
            <a:r>
              <a:rPr dirty="0" sz="1500" spc="-459">
                <a:latin typeface="Lucida Sans Unicode"/>
                <a:cs typeface="Lucida Sans Unicode"/>
              </a:rPr>
              <a:t> </a:t>
            </a:r>
            <a:r>
              <a:rPr dirty="0" sz="1500" spc="-20">
                <a:latin typeface="Lucida Sans Unicode"/>
                <a:cs typeface="Lucida Sans Unicode"/>
              </a:rPr>
              <a:t>contou</a:t>
            </a:r>
            <a:r>
              <a:rPr dirty="0" sz="1500" spc="-80">
                <a:latin typeface="Lucida Sans Unicode"/>
                <a:cs typeface="Lucida Sans Unicode"/>
              </a:rPr>
              <a:t> </a:t>
            </a:r>
            <a:r>
              <a:rPr dirty="0" sz="1500" spc="-20">
                <a:latin typeface="Lucida Sans Unicode"/>
                <a:cs typeface="Lucida Sans Unicode"/>
              </a:rPr>
              <a:t>com</a:t>
            </a:r>
            <a:r>
              <a:rPr dirty="0" sz="1500" spc="-75">
                <a:latin typeface="Lucida Sans Unicode"/>
                <a:cs typeface="Lucida Sans Unicode"/>
              </a:rPr>
              <a:t> </a:t>
            </a:r>
            <a:r>
              <a:rPr dirty="0" sz="1500" spc="-25">
                <a:latin typeface="Lucida Sans Unicode"/>
                <a:cs typeface="Lucida Sans Unicode"/>
              </a:rPr>
              <a:t>pesquisa</a:t>
            </a:r>
            <a:r>
              <a:rPr dirty="0" sz="1500" spc="-80">
                <a:latin typeface="Lucida Sans Unicode"/>
                <a:cs typeface="Lucida Sans Unicode"/>
              </a:rPr>
              <a:t> </a:t>
            </a:r>
            <a:r>
              <a:rPr dirty="0" sz="1500" spc="-30">
                <a:latin typeface="Lucida Sans Unicode"/>
                <a:cs typeface="Lucida Sans Unicode"/>
              </a:rPr>
              <a:t>bibliográfica,</a:t>
            </a:r>
            <a:r>
              <a:rPr dirty="0" sz="1500" spc="-75">
                <a:latin typeface="Lucida Sans Unicode"/>
                <a:cs typeface="Lucida Sans Unicode"/>
              </a:rPr>
              <a:t> </a:t>
            </a:r>
            <a:r>
              <a:rPr dirty="0" sz="1500" spc="-5">
                <a:latin typeface="Lucida Sans Unicode"/>
                <a:cs typeface="Lucida Sans Unicode"/>
              </a:rPr>
              <a:t>para</a:t>
            </a:r>
            <a:r>
              <a:rPr dirty="0" sz="1500" spc="-75">
                <a:latin typeface="Lucida Sans Unicode"/>
                <a:cs typeface="Lucida Sans Unicode"/>
              </a:rPr>
              <a:t> </a:t>
            </a:r>
            <a:r>
              <a:rPr dirty="0" sz="1500" spc="-35">
                <a:latin typeface="Lucida Sans Unicode"/>
                <a:cs typeface="Lucida Sans Unicode"/>
              </a:rPr>
              <a:t>contextualização</a:t>
            </a:r>
            <a:r>
              <a:rPr dirty="0" sz="1500" spc="-80">
                <a:latin typeface="Lucida Sans Unicode"/>
                <a:cs typeface="Lucida Sans Unicode"/>
              </a:rPr>
              <a:t> </a:t>
            </a:r>
            <a:r>
              <a:rPr dirty="0" sz="1500" spc="-30">
                <a:latin typeface="Lucida Sans Unicode"/>
                <a:cs typeface="Lucida Sans Unicode"/>
              </a:rPr>
              <a:t>dos</a:t>
            </a:r>
            <a:r>
              <a:rPr dirty="0" sz="1500" spc="-75">
                <a:latin typeface="Lucida Sans Unicode"/>
                <a:cs typeface="Lucida Sans Unicode"/>
              </a:rPr>
              <a:t> </a:t>
            </a:r>
            <a:r>
              <a:rPr dirty="0" sz="1500" spc="-10">
                <a:latin typeface="Lucida Sans Unicode"/>
                <a:cs typeface="Lucida Sans Unicode"/>
              </a:rPr>
              <a:t>temas</a:t>
            </a:r>
            <a:r>
              <a:rPr dirty="0" sz="1500" spc="-80">
                <a:latin typeface="Lucida Sans Unicode"/>
                <a:cs typeface="Lucida Sans Unicode"/>
              </a:rPr>
              <a:t> </a:t>
            </a:r>
            <a:r>
              <a:rPr dirty="0" sz="1500" spc="-20">
                <a:latin typeface="Lucida Sans Unicode"/>
                <a:cs typeface="Lucida Sans Unicode"/>
              </a:rPr>
              <a:t>abordados</a:t>
            </a:r>
            <a:r>
              <a:rPr dirty="0" sz="1500" spc="-75">
                <a:latin typeface="Lucida Sans Unicode"/>
                <a:cs typeface="Lucida Sans Unicode"/>
              </a:rPr>
              <a:t> </a:t>
            </a:r>
            <a:r>
              <a:rPr dirty="0" sz="1500" spc="10">
                <a:latin typeface="Lucida Sans Unicode"/>
                <a:cs typeface="Lucida Sans Unicode"/>
              </a:rPr>
              <a:t>e</a:t>
            </a:r>
            <a:r>
              <a:rPr dirty="0" sz="1500" spc="-75">
                <a:latin typeface="Lucida Sans Unicode"/>
                <a:cs typeface="Lucida Sans Unicode"/>
              </a:rPr>
              <a:t> </a:t>
            </a:r>
            <a:r>
              <a:rPr dirty="0" sz="1500" spc="-20">
                <a:latin typeface="Lucida Sans Unicode"/>
                <a:cs typeface="Lucida Sans Unicode"/>
              </a:rPr>
              <a:t>do</a:t>
            </a:r>
            <a:r>
              <a:rPr dirty="0" sz="1500" spc="-80">
                <a:latin typeface="Lucida Sans Unicode"/>
                <a:cs typeface="Lucida Sans Unicode"/>
              </a:rPr>
              <a:t> </a:t>
            </a:r>
            <a:r>
              <a:rPr dirty="0" sz="1500" spc="-15">
                <a:latin typeface="Lucida Sans Unicode"/>
                <a:cs typeface="Lucida Sans Unicode"/>
              </a:rPr>
              <a:t>período</a:t>
            </a:r>
            <a:r>
              <a:rPr dirty="0" sz="1500" spc="-75">
                <a:latin typeface="Lucida Sans Unicode"/>
                <a:cs typeface="Lucida Sans Unicode"/>
              </a:rPr>
              <a:t> </a:t>
            </a:r>
            <a:r>
              <a:rPr dirty="0" sz="1500" spc="-30">
                <a:latin typeface="Lucida Sans Unicode"/>
                <a:cs typeface="Lucida Sans Unicode"/>
              </a:rPr>
              <a:t>histórico</a:t>
            </a:r>
            <a:r>
              <a:rPr dirty="0" sz="1500" spc="-75">
                <a:latin typeface="Lucida Sans Unicode"/>
                <a:cs typeface="Lucida Sans Unicode"/>
              </a:rPr>
              <a:t> </a:t>
            </a:r>
            <a:r>
              <a:rPr dirty="0" sz="1500" spc="-20">
                <a:latin typeface="Lucida Sans Unicode"/>
                <a:cs typeface="Lucida Sans Unicode"/>
              </a:rPr>
              <a:t>retratado.</a:t>
            </a:r>
            <a:endParaRPr sz="1500">
              <a:latin typeface="Lucida Sans Unicode"/>
              <a:cs typeface="Lucida Sans Unicode"/>
            </a:endParaRPr>
          </a:p>
        </p:txBody>
      </p:sp>
      <p:pic>
        <p:nvPicPr>
          <p:cNvPr id="4" name="object 4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5457824"/>
            <a:ext cx="10915649" cy="1028700"/>
          </a:xfrm>
          <a:prstGeom prst="rect">
            <a:avLst/>
          </a:prstGeom>
        </p:spPr>
      </p:pic>
      <p:pic>
        <p:nvPicPr>
          <p:cNvPr id="5" name="object 5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0" y="0"/>
            <a:ext cx="11525249" cy="1447799"/>
          </a:xfrm>
          <a:prstGeom prst="rect">
            <a:avLst/>
          </a:prstGeom>
        </p:spPr>
      </p:pic>
      <p:sp>
        <p:nvSpPr>
          <p:cNvPr id="6" name="object 6"/>
          <p:cNvSpPr txBox="1">
            <a:spLocks noGrp="1"/>
          </p:cNvSpPr>
          <p:nvPr>
            <p:ph type="sldNum" idx="7" sz="quarter"/>
          </p:nvPr>
        </p:nvSpPr>
        <p:spPr>
          <a:prstGeom prst="rect"/>
        </p:spPr>
        <p:txBody>
          <a:bodyPr wrap="square" lIns="0" tIns="24130" rIns="0" bIns="0" rtlCol="0" vert="horz">
            <a:spAutoFit/>
          </a:bodyPr>
          <a:lstStyle/>
          <a:p>
            <a:pPr marL="38100">
              <a:lnSpc>
                <a:spcPct val="100000"/>
              </a:lnSpc>
              <a:spcBef>
                <a:spcPts val="190"/>
              </a:spcBef>
            </a:pPr>
            <a:fld id="{81D60167-4931-47E6-BA6A-407CBD079E47}" type="slidenum">
              <a:rPr dirty="0" spc="-85"/>
              <a:t>10</a:t>
            </a:fld>
            <a:r>
              <a:rPr dirty="0" spc="-80"/>
              <a:t> </a:t>
            </a:r>
            <a:r>
              <a:rPr dirty="0" spc="-210"/>
              <a:t>/</a:t>
            </a:r>
            <a:r>
              <a:rPr dirty="0" spc="-80"/>
              <a:t> </a:t>
            </a:r>
            <a:r>
              <a:rPr dirty="0" spc="-85"/>
              <a:t>27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763438" y="2073275"/>
            <a:ext cx="4845685" cy="208279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200" spc="25" b="1">
                <a:latin typeface="Arial"/>
                <a:cs typeface="Arial"/>
              </a:rPr>
              <a:t>Figura</a:t>
            </a:r>
            <a:r>
              <a:rPr dirty="0" sz="1200" spc="-25" b="1">
                <a:latin typeface="Arial"/>
                <a:cs typeface="Arial"/>
              </a:rPr>
              <a:t> </a:t>
            </a:r>
            <a:r>
              <a:rPr dirty="0" sz="1200" spc="15" b="1">
                <a:latin typeface="Arial"/>
                <a:cs typeface="Arial"/>
              </a:rPr>
              <a:t>1</a:t>
            </a:r>
            <a:r>
              <a:rPr dirty="0" sz="1200" spc="-20" b="1">
                <a:latin typeface="Arial"/>
                <a:cs typeface="Arial"/>
              </a:rPr>
              <a:t> </a:t>
            </a:r>
            <a:r>
              <a:rPr dirty="0" sz="1200" spc="-15" b="1">
                <a:latin typeface="Arial"/>
                <a:cs typeface="Arial"/>
              </a:rPr>
              <a:t>-</a:t>
            </a:r>
            <a:r>
              <a:rPr dirty="0" sz="1200" spc="-20" b="1">
                <a:latin typeface="Arial"/>
                <a:cs typeface="Arial"/>
              </a:rPr>
              <a:t> </a:t>
            </a:r>
            <a:r>
              <a:rPr dirty="0" sz="1200" spc="5" b="1">
                <a:latin typeface="Arial"/>
                <a:cs typeface="Arial"/>
              </a:rPr>
              <a:t>Consumo</a:t>
            </a:r>
            <a:r>
              <a:rPr dirty="0" sz="1200" spc="-25" b="1">
                <a:latin typeface="Arial"/>
                <a:cs typeface="Arial"/>
              </a:rPr>
              <a:t> </a:t>
            </a:r>
            <a:r>
              <a:rPr dirty="0" sz="1200" b="1">
                <a:latin typeface="Arial"/>
                <a:cs typeface="Arial"/>
              </a:rPr>
              <a:t>das</a:t>
            </a:r>
            <a:r>
              <a:rPr dirty="0" sz="1200" spc="-20" b="1">
                <a:latin typeface="Arial"/>
                <a:cs typeface="Arial"/>
              </a:rPr>
              <a:t> </a:t>
            </a:r>
            <a:r>
              <a:rPr dirty="0" sz="1200" spc="20" b="1">
                <a:latin typeface="Arial"/>
                <a:cs typeface="Arial"/>
              </a:rPr>
              <a:t>Famílias</a:t>
            </a:r>
            <a:r>
              <a:rPr dirty="0" sz="1200" spc="-20" b="1">
                <a:latin typeface="Arial"/>
                <a:cs typeface="Arial"/>
              </a:rPr>
              <a:t> </a:t>
            </a:r>
            <a:r>
              <a:rPr dirty="0" sz="1200" spc="10" b="1">
                <a:latin typeface="Arial"/>
                <a:cs typeface="Arial"/>
              </a:rPr>
              <a:t>Brasileiras</a:t>
            </a:r>
            <a:r>
              <a:rPr dirty="0" sz="1200" spc="-25" b="1">
                <a:latin typeface="Arial"/>
                <a:cs typeface="Arial"/>
              </a:rPr>
              <a:t> </a:t>
            </a:r>
            <a:r>
              <a:rPr dirty="0" sz="1200" spc="-15" b="1">
                <a:latin typeface="Arial"/>
                <a:cs typeface="Arial"/>
              </a:rPr>
              <a:t>-</a:t>
            </a:r>
            <a:r>
              <a:rPr dirty="0" sz="1200" spc="-20" b="1">
                <a:latin typeface="Arial"/>
                <a:cs typeface="Arial"/>
              </a:rPr>
              <a:t> </a:t>
            </a:r>
            <a:r>
              <a:rPr dirty="0" sz="1200" spc="75" b="1">
                <a:latin typeface="Arial"/>
                <a:cs typeface="Arial"/>
              </a:rPr>
              <a:t>em</a:t>
            </a:r>
            <a:r>
              <a:rPr dirty="0" sz="1200" spc="-20" b="1">
                <a:latin typeface="Arial"/>
                <a:cs typeface="Arial"/>
              </a:rPr>
              <a:t> </a:t>
            </a:r>
            <a:r>
              <a:rPr dirty="0" sz="1200" spc="30" b="1">
                <a:latin typeface="Arial"/>
                <a:cs typeface="Arial"/>
              </a:rPr>
              <a:t>milhões</a:t>
            </a:r>
            <a:r>
              <a:rPr dirty="0" sz="1200" spc="-25" b="1">
                <a:latin typeface="Arial"/>
                <a:cs typeface="Arial"/>
              </a:rPr>
              <a:t> </a:t>
            </a:r>
            <a:r>
              <a:rPr dirty="0" sz="1200" spc="30" b="1">
                <a:latin typeface="Arial"/>
                <a:cs typeface="Arial"/>
              </a:rPr>
              <a:t>de</a:t>
            </a:r>
            <a:r>
              <a:rPr dirty="0" sz="1200" spc="-20" b="1">
                <a:latin typeface="Arial"/>
                <a:cs typeface="Arial"/>
              </a:rPr>
              <a:t> </a:t>
            </a:r>
            <a:r>
              <a:rPr dirty="0" sz="1200" spc="-30" b="1">
                <a:latin typeface="Arial"/>
                <a:cs typeface="Arial"/>
              </a:rPr>
              <a:t>R$</a:t>
            </a:r>
            <a:r>
              <a:rPr dirty="0" sz="1200" spc="-20" b="1">
                <a:latin typeface="Arial"/>
                <a:cs typeface="Arial"/>
              </a:rPr>
              <a:t> </a:t>
            </a:r>
            <a:r>
              <a:rPr dirty="0" sz="1200" spc="-15" b="1">
                <a:latin typeface="Arial"/>
                <a:cs typeface="Arial"/>
              </a:rPr>
              <a:t>-</a:t>
            </a:r>
            <a:endParaRPr sz="1200">
              <a:latin typeface="Arial"/>
              <a:cs typeface="Arial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2793156" y="2330450"/>
            <a:ext cx="786130" cy="208279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200" spc="30" b="1">
                <a:latin typeface="Arial"/>
                <a:cs typeface="Arial"/>
              </a:rPr>
              <a:t>2013/2022</a:t>
            </a:r>
            <a:endParaRPr sz="1200">
              <a:latin typeface="Arial"/>
              <a:cs typeface="Arial"/>
            </a:endParaRPr>
          </a:p>
        </p:txBody>
      </p:sp>
      <p:pic>
        <p:nvPicPr>
          <p:cNvPr id="4" name="object 4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619124" y="2552700"/>
            <a:ext cx="5143499" cy="3371849"/>
          </a:xfrm>
          <a:prstGeom prst="rect">
            <a:avLst/>
          </a:prstGeom>
        </p:spPr>
      </p:pic>
      <p:sp>
        <p:nvSpPr>
          <p:cNvPr id="5" name="object 5"/>
          <p:cNvSpPr txBox="1"/>
          <p:nvPr/>
        </p:nvSpPr>
        <p:spPr>
          <a:xfrm>
            <a:off x="2277764" y="6016624"/>
            <a:ext cx="1816735" cy="208279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200" spc="-25">
                <a:latin typeface="Lucida Sans Unicode"/>
                <a:cs typeface="Lucida Sans Unicode"/>
              </a:rPr>
              <a:t>F</a:t>
            </a:r>
            <a:r>
              <a:rPr dirty="0" sz="1200" spc="-15">
                <a:latin typeface="Lucida Sans Unicode"/>
                <a:cs typeface="Lucida Sans Unicode"/>
              </a:rPr>
              <a:t>o</a:t>
            </a:r>
            <a:r>
              <a:rPr dirty="0" sz="1200" spc="-5">
                <a:latin typeface="Lucida Sans Unicode"/>
                <a:cs typeface="Lucida Sans Unicode"/>
              </a:rPr>
              <a:t>n</a:t>
            </a:r>
            <a:r>
              <a:rPr dirty="0" sz="1200" spc="-20">
                <a:latin typeface="Lucida Sans Unicode"/>
                <a:cs typeface="Lucida Sans Unicode"/>
              </a:rPr>
              <a:t>t</a:t>
            </a:r>
            <a:r>
              <a:rPr dirty="0" sz="1200" spc="5">
                <a:latin typeface="Lucida Sans Unicode"/>
                <a:cs typeface="Lucida Sans Unicode"/>
              </a:rPr>
              <a:t>e</a:t>
            </a:r>
            <a:r>
              <a:rPr dirty="0" sz="1200" spc="-60">
                <a:latin typeface="Lucida Sans Unicode"/>
                <a:cs typeface="Lucida Sans Unicode"/>
              </a:rPr>
              <a:t>:</a:t>
            </a:r>
            <a:r>
              <a:rPr dirty="0" sz="1200" spc="-70">
                <a:latin typeface="Lucida Sans Unicode"/>
                <a:cs typeface="Lucida Sans Unicode"/>
              </a:rPr>
              <a:t> </a:t>
            </a:r>
            <a:r>
              <a:rPr dirty="0" sz="1200" spc="10">
                <a:latin typeface="Lucida Sans Unicode"/>
                <a:cs typeface="Lucida Sans Unicode"/>
              </a:rPr>
              <a:t>S</a:t>
            </a:r>
            <a:r>
              <a:rPr dirty="0" sz="1200" spc="-75">
                <a:latin typeface="Lucida Sans Unicode"/>
                <a:cs typeface="Lucida Sans Unicode"/>
              </a:rPr>
              <a:t>C</a:t>
            </a:r>
            <a:r>
              <a:rPr dirty="0" sz="1200" spc="25">
                <a:latin typeface="Lucida Sans Unicode"/>
                <a:cs typeface="Lucida Sans Unicode"/>
              </a:rPr>
              <a:t>N</a:t>
            </a:r>
            <a:r>
              <a:rPr dirty="0" sz="1200" spc="-95">
                <a:latin typeface="Lucida Sans Unicode"/>
                <a:cs typeface="Lucida Sans Unicode"/>
              </a:rPr>
              <a:t>T</a:t>
            </a:r>
            <a:r>
              <a:rPr dirty="0" sz="1200" spc="-185">
                <a:latin typeface="Lucida Sans Unicode"/>
                <a:cs typeface="Lucida Sans Unicode"/>
              </a:rPr>
              <a:t>/</a:t>
            </a:r>
            <a:r>
              <a:rPr dirty="0" sz="1200" spc="60">
                <a:latin typeface="Lucida Sans Unicode"/>
                <a:cs typeface="Lucida Sans Unicode"/>
              </a:rPr>
              <a:t>I</a:t>
            </a:r>
            <a:r>
              <a:rPr dirty="0" sz="1200" spc="85">
                <a:latin typeface="Lucida Sans Unicode"/>
                <a:cs typeface="Lucida Sans Unicode"/>
              </a:rPr>
              <a:t>B</a:t>
            </a:r>
            <a:r>
              <a:rPr dirty="0" sz="1200" spc="5">
                <a:latin typeface="Lucida Sans Unicode"/>
                <a:cs typeface="Lucida Sans Unicode"/>
              </a:rPr>
              <a:t>G</a:t>
            </a:r>
            <a:r>
              <a:rPr dirty="0" sz="1200" spc="15">
                <a:latin typeface="Lucida Sans Unicode"/>
                <a:cs typeface="Lucida Sans Unicode"/>
              </a:rPr>
              <a:t>E</a:t>
            </a:r>
            <a:r>
              <a:rPr dirty="0" sz="1200" spc="-70">
                <a:latin typeface="Lucida Sans Unicode"/>
                <a:cs typeface="Lucida Sans Unicode"/>
              </a:rPr>
              <a:t> </a:t>
            </a:r>
            <a:r>
              <a:rPr dirty="0" sz="1200" spc="-35">
                <a:latin typeface="Lucida Sans Unicode"/>
                <a:cs typeface="Lucida Sans Unicode"/>
              </a:rPr>
              <a:t>(</a:t>
            </a:r>
            <a:r>
              <a:rPr dirty="0" sz="1200" spc="-75">
                <a:latin typeface="Lucida Sans Unicode"/>
                <a:cs typeface="Lucida Sans Unicode"/>
              </a:rPr>
              <a:t>2023</a:t>
            </a:r>
            <a:r>
              <a:rPr dirty="0" sz="1200" spc="-35">
                <a:latin typeface="Lucida Sans Unicode"/>
                <a:cs typeface="Lucida Sans Unicode"/>
              </a:rPr>
              <a:t>)</a:t>
            </a:r>
            <a:r>
              <a:rPr dirty="0" sz="1200" spc="-60">
                <a:latin typeface="Lucida Sans Unicode"/>
                <a:cs typeface="Lucida Sans Unicode"/>
              </a:rPr>
              <a:t>.</a:t>
            </a:r>
            <a:endParaRPr sz="1200">
              <a:latin typeface="Lucida Sans Unicode"/>
              <a:cs typeface="Lucida Sans Unicode"/>
            </a:endParaRPr>
          </a:p>
        </p:txBody>
      </p:sp>
      <p:pic>
        <p:nvPicPr>
          <p:cNvPr id="6" name="object 6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5943598" y="2324099"/>
            <a:ext cx="66675" cy="66674"/>
          </a:xfrm>
          <a:prstGeom prst="rect">
            <a:avLst/>
          </a:prstGeom>
        </p:spPr>
      </p:pic>
      <p:pic>
        <p:nvPicPr>
          <p:cNvPr id="7" name="object 7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5943598" y="3095624"/>
            <a:ext cx="66675" cy="66674"/>
          </a:xfrm>
          <a:prstGeom prst="rect">
            <a:avLst/>
          </a:prstGeom>
        </p:spPr>
      </p:pic>
      <p:pic>
        <p:nvPicPr>
          <p:cNvPr id="8" name="object 8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5943598" y="4124324"/>
            <a:ext cx="66675" cy="66674"/>
          </a:xfrm>
          <a:prstGeom prst="rect">
            <a:avLst/>
          </a:prstGeom>
        </p:spPr>
      </p:pic>
      <p:sp>
        <p:nvSpPr>
          <p:cNvPr id="9" name="object 9"/>
          <p:cNvSpPr txBox="1">
            <a:spLocks noGrp="1"/>
          </p:cNvSpPr>
          <p:nvPr>
            <p:ph type="body" idx="1"/>
          </p:nvPr>
        </p:nvSpPr>
        <p:spPr>
          <a:prstGeom prst="rect"/>
        </p:spPr>
        <p:txBody>
          <a:bodyPr wrap="square" lIns="0" tIns="12700" rIns="0" bIns="0" rtlCol="0" vert="horz">
            <a:spAutoFit/>
          </a:bodyPr>
          <a:lstStyle/>
          <a:p>
            <a:pPr algn="just" marL="12700" marR="5080">
              <a:lnSpc>
                <a:spcPct val="112500"/>
              </a:lnSpc>
              <a:spcBef>
                <a:spcPts val="100"/>
              </a:spcBef>
            </a:pPr>
            <a:r>
              <a:rPr dirty="0" spc="-40"/>
              <a:t>Após</a:t>
            </a:r>
            <a:r>
              <a:rPr dirty="0" spc="-35"/>
              <a:t> </a:t>
            </a:r>
            <a:r>
              <a:rPr dirty="0" spc="10"/>
              <a:t>a </a:t>
            </a:r>
            <a:r>
              <a:rPr dirty="0" spc="-20"/>
              <a:t>recuperação, </a:t>
            </a:r>
            <a:r>
              <a:rPr dirty="0" spc="-15"/>
              <a:t>frente </a:t>
            </a:r>
            <a:r>
              <a:rPr dirty="0" spc="10"/>
              <a:t>à </a:t>
            </a:r>
            <a:r>
              <a:rPr dirty="0" spc="-15"/>
              <a:t>redução </a:t>
            </a:r>
            <a:r>
              <a:rPr dirty="0" spc="-10"/>
              <a:t>que </a:t>
            </a:r>
            <a:r>
              <a:rPr dirty="0" spc="-20"/>
              <a:t>sofreu </a:t>
            </a:r>
            <a:r>
              <a:rPr dirty="0" spc="-15"/>
              <a:t> </a:t>
            </a:r>
            <a:r>
              <a:rPr dirty="0" spc="-30"/>
              <a:t>(crise</a:t>
            </a:r>
            <a:r>
              <a:rPr dirty="0" spc="-25"/>
              <a:t> </a:t>
            </a:r>
            <a:r>
              <a:rPr dirty="0" spc="-20"/>
              <a:t>econômica </a:t>
            </a:r>
            <a:r>
              <a:rPr dirty="0" spc="-100"/>
              <a:t>2015/2016),</a:t>
            </a:r>
            <a:r>
              <a:rPr dirty="0" spc="270"/>
              <a:t> </a:t>
            </a:r>
            <a:r>
              <a:rPr dirty="0" spc="-15"/>
              <a:t>o </a:t>
            </a:r>
            <a:r>
              <a:rPr dirty="0" spc="-20"/>
              <a:t>consumo voltou </a:t>
            </a:r>
            <a:r>
              <a:rPr dirty="0" spc="10"/>
              <a:t>a </a:t>
            </a:r>
            <a:r>
              <a:rPr dirty="0" spc="15"/>
              <a:t> </a:t>
            </a:r>
            <a:r>
              <a:rPr dirty="0" spc="-50"/>
              <a:t>c</a:t>
            </a:r>
            <a:r>
              <a:rPr dirty="0" spc="10"/>
              <a:t>a</a:t>
            </a:r>
            <a:r>
              <a:rPr dirty="0" spc="-50"/>
              <a:t>i</a:t>
            </a:r>
            <a:r>
              <a:rPr dirty="0" spc="5"/>
              <a:t>r</a:t>
            </a:r>
            <a:r>
              <a:rPr dirty="0" spc="-85"/>
              <a:t> </a:t>
            </a:r>
            <a:r>
              <a:rPr dirty="0" spc="10"/>
              <a:t>e</a:t>
            </a:r>
            <a:r>
              <a:rPr dirty="0"/>
              <a:t>m</a:t>
            </a:r>
            <a:r>
              <a:rPr dirty="0" spc="-85"/>
              <a:t> </a:t>
            </a:r>
            <a:r>
              <a:rPr dirty="0" spc="-95"/>
              <a:t>2020</a:t>
            </a:r>
            <a:r>
              <a:rPr dirty="0" spc="-85"/>
              <a:t> </a:t>
            </a:r>
            <a:r>
              <a:rPr dirty="0" spc="-30"/>
              <a:t>(p</a:t>
            </a:r>
            <a:r>
              <a:rPr dirty="0" spc="10"/>
              <a:t>a</a:t>
            </a:r>
            <a:r>
              <a:rPr dirty="0" spc="-5"/>
              <a:t>n</a:t>
            </a:r>
            <a:r>
              <a:rPr dirty="0" spc="-25"/>
              <a:t>d</a:t>
            </a:r>
            <a:r>
              <a:rPr dirty="0" spc="10"/>
              <a:t>e</a:t>
            </a:r>
            <a:r>
              <a:rPr dirty="0"/>
              <a:t>m</a:t>
            </a:r>
            <a:r>
              <a:rPr dirty="0" spc="-50"/>
              <a:t>i</a:t>
            </a:r>
            <a:r>
              <a:rPr dirty="0" spc="10"/>
              <a:t>a</a:t>
            </a:r>
            <a:r>
              <a:rPr dirty="0" spc="-85"/>
              <a:t> </a:t>
            </a:r>
            <a:r>
              <a:rPr dirty="0" spc="-55"/>
              <a:t>C</a:t>
            </a:r>
            <a:r>
              <a:rPr dirty="0" spc="-80"/>
              <a:t>o</a:t>
            </a:r>
            <a:r>
              <a:rPr dirty="0" spc="-15"/>
              <a:t>v</a:t>
            </a:r>
            <a:r>
              <a:rPr dirty="0" spc="-50"/>
              <a:t>i</a:t>
            </a:r>
            <a:r>
              <a:rPr dirty="0" spc="-25"/>
              <a:t>d</a:t>
            </a:r>
            <a:r>
              <a:rPr dirty="0" spc="-385"/>
              <a:t>-</a:t>
            </a:r>
            <a:r>
              <a:rPr dirty="0" spc="-95"/>
              <a:t>19</a:t>
            </a:r>
            <a:r>
              <a:rPr dirty="0" spc="-60"/>
              <a:t>);</a:t>
            </a:r>
          </a:p>
          <a:p>
            <a:pPr algn="just" marL="12700" marR="5080">
              <a:lnSpc>
                <a:spcPct val="112500"/>
              </a:lnSpc>
            </a:pPr>
            <a:r>
              <a:rPr dirty="0" spc="10"/>
              <a:t>Em</a:t>
            </a:r>
            <a:r>
              <a:rPr dirty="0" spc="15"/>
              <a:t> </a:t>
            </a:r>
            <a:r>
              <a:rPr dirty="0" spc="-90"/>
              <a:t>2019,</a:t>
            </a:r>
            <a:r>
              <a:rPr dirty="0" spc="-85"/>
              <a:t> </a:t>
            </a:r>
            <a:r>
              <a:rPr dirty="0" spc="-10"/>
              <a:t>havia</a:t>
            </a:r>
            <a:r>
              <a:rPr dirty="0" spc="-5"/>
              <a:t> </a:t>
            </a:r>
            <a:r>
              <a:rPr dirty="0"/>
              <a:t>uma</a:t>
            </a:r>
            <a:r>
              <a:rPr dirty="0" spc="5"/>
              <a:t> </a:t>
            </a:r>
            <a:r>
              <a:rPr dirty="0" spc="-15"/>
              <a:t>forte</a:t>
            </a:r>
            <a:r>
              <a:rPr dirty="0" spc="-10"/>
              <a:t> </a:t>
            </a:r>
            <a:r>
              <a:rPr dirty="0" spc="-30"/>
              <a:t>expectativa</a:t>
            </a:r>
            <a:r>
              <a:rPr dirty="0" spc="-25"/>
              <a:t> </a:t>
            </a:r>
            <a:r>
              <a:rPr dirty="0" spc="-10"/>
              <a:t>de</a:t>
            </a:r>
            <a:r>
              <a:rPr dirty="0" spc="-5"/>
              <a:t> </a:t>
            </a:r>
            <a:r>
              <a:rPr dirty="0" spc="-10"/>
              <a:t>que</a:t>
            </a:r>
            <a:r>
              <a:rPr dirty="0" spc="-5"/>
              <a:t> </a:t>
            </a:r>
            <a:r>
              <a:rPr dirty="0" spc="10"/>
              <a:t>a </a:t>
            </a:r>
            <a:r>
              <a:rPr dirty="0" spc="15"/>
              <a:t> </a:t>
            </a:r>
            <a:r>
              <a:rPr dirty="0" spc="-15"/>
              <a:t>economia </a:t>
            </a:r>
            <a:r>
              <a:rPr dirty="0" spc="-10"/>
              <a:t>retomaria </a:t>
            </a:r>
            <a:r>
              <a:rPr dirty="0" spc="-15"/>
              <a:t>o seu caminho </a:t>
            </a:r>
            <a:r>
              <a:rPr dirty="0" spc="-10"/>
              <a:t>de </a:t>
            </a:r>
            <a:r>
              <a:rPr dirty="0" spc="-30"/>
              <a:t>crescimento. </a:t>
            </a:r>
            <a:r>
              <a:rPr dirty="0" spc="-25"/>
              <a:t> </a:t>
            </a:r>
            <a:r>
              <a:rPr dirty="0" spc="-30"/>
              <a:t>Contudo,</a:t>
            </a:r>
            <a:r>
              <a:rPr dirty="0" spc="-75"/>
              <a:t> </a:t>
            </a:r>
            <a:r>
              <a:rPr dirty="0" spc="-30"/>
              <a:t>já</a:t>
            </a:r>
            <a:r>
              <a:rPr dirty="0" spc="-70"/>
              <a:t> </a:t>
            </a:r>
            <a:r>
              <a:rPr dirty="0" spc="-10"/>
              <a:t>no</a:t>
            </a:r>
            <a:r>
              <a:rPr dirty="0" spc="-70"/>
              <a:t> </a:t>
            </a:r>
            <a:r>
              <a:rPr dirty="0" spc="-20"/>
              <a:t>primeiro</a:t>
            </a:r>
            <a:r>
              <a:rPr dirty="0" spc="-70"/>
              <a:t> </a:t>
            </a:r>
            <a:r>
              <a:rPr dirty="0" spc="-20"/>
              <a:t>ano,</a:t>
            </a:r>
            <a:r>
              <a:rPr dirty="0" spc="-70"/>
              <a:t> </a:t>
            </a:r>
            <a:r>
              <a:rPr dirty="0" spc="-15"/>
              <a:t>o</a:t>
            </a:r>
            <a:r>
              <a:rPr dirty="0" spc="-70"/>
              <a:t> </a:t>
            </a:r>
            <a:r>
              <a:rPr dirty="0" spc="-15"/>
              <a:t>governo</a:t>
            </a:r>
            <a:r>
              <a:rPr dirty="0" spc="-70"/>
              <a:t> </a:t>
            </a:r>
            <a:r>
              <a:rPr dirty="0" spc="-10"/>
              <a:t>deu</a:t>
            </a:r>
            <a:r>
              <a:rPr dirty="0" spc="-70"/>
              <a:t> </a:t>
            </a:r>
            <a:r>
              <a:rPr dirty="0" spc="-30"/>
              <a:t>sinais</a:t>
            </a:r>
            <a:r>
              <a:rPr dirty="0" spc="-70"/>
              <a:t> </a:t>
            </a:r>
            <a:r>
              <a:rPr dirty="0" spc="-10"/>
              <a:t>de </a:t>
            </a:r>
            <a:r>
              <a:rPr dirty="0" spc="-465"/>
              <a:t> </a:t>
            </a:r>
            <a:r>
              <a:rPr dirty="0" spc="-10"/>
              <a:t>que</a:t>
            </a:r>
            <a:r>
              <a:rPr dirty="0" spc="-90"/>
              <a:t> </a:t>
            </a:r>
            <a:r>
              <a:rPr dirty="0" spc="-5"/>
              <a:t>não</a:t>
            </a:r>
            <a:r>
              <a:rPr dirty="0" spc="-85"/>
              <a:t> </a:t>
            </a:r>
            <a:r>
              <a:rPr dirty="0" spc="-10"/>
              <a:t>faria</a:t>
            </a:r>
            <a:r>
              <a:rPr dirty="0" spc="-85"/>
              <a:t> </a:t>
            </a:r>
            <a:r>
              <a:rPr dirty="0"/>
              <a:t>uma</a:t>
            </a:r>
            <a:r>
              <a:rPr dirty="0" spc="-85"/>
              <a:t> </a:t>
            </a:r>
            <a:r>
              <a:rPr dirty="0" spc="-10"/>
              <a:t>boa</a:t>
            </a:r>
            <a:r>
              <a:rPr dirty="0" spc="-85"/>
              <a:t> </a:t>
            </a:r>
            <a:r>
              <a:rPr dirty="0" spc="-20"/>
              <a:t>condução</a:t>
            </a:r>
            <a:r>
              <a:rPr dirty="0" spc="-85"/>
              <a:t> </a:t>
            </a:r>
            <a:r>
              <a:rPr dirty="0" spc="-25"/>
              <a:t>econômica;</a:t>
            </a:r>
          </a:p>
          <a:p>
            <a:pPr algn="just" marL="12700" marR="5080">
              <a:lnSpc>
                <a:spcPct val="112500"/>
              </a:lnSpc>
            </a:pPr>
            <a:r>
              <a:rPr dirty="0" spc="-35"/>
              <a:t>Com </a:t>
            </a:r>
            <a:r>
              <a:rPr dirty="0" spc="10"/>
              <a:t>a </a:t>
            </a:r>
            <a:r>
              <a:rPr dirty="0" spc="-10"/>
              <a:t>chegada </a:t>
            </a:r>
            <a:r>
              <a:rPr dirty="0" spc="-5"/>
              <a:t>da </a:t>
            </a:r>
            <a:r>
              <a:rPr dirty="0" spc="-15"/>
              <a:t>pandemia, </a:t>
            </a:r>
            <a:r>
              <a:rPr dirty="0" spc="5"/>
              <a:t>em </a:t>
            </a:r>
            <a:r>
              <a:rPr dirty="0" spc="-90"/>
              <a:t>2020, </a:t>
            </a:r>
            <a:r>
              <a:rPr dirty="0" spc="-15"/>
              <a:t>o problema </a:t>
            </a:r>
            <a:r>
              <a:rPr dirty="0" spc="-10"/>
              <a:t> </a:t>
            </a:r>
            <a:r>
              <a:rPr dirty="0" spc="-50"/>
              <a:t>s</a:t>
            </a:r>
            <a:r>
              <a:rPr dirty="0" spc="10"/>
              <a:t>e</a:t>
            </a:r>
            <a:r>
              <a:rPr dirty="0" spc="-75"/>
              <a:t> </a:t>
            </a:r>
            <a:r>
              <a:rPr dirty="0" spc="10"/>
              <a:t>a</a:t>
            </a:r>
            <a:r>
              <a:rPr dirty="0" spc="-25"/>
              <a:t>p</a:t>
            </a:r>
            <a:r>
              <a:rPr dirty="0" spc="-25"/>
              <a:t>r</a:t>
            </a:r>
            <a:r>
              <a:rPr dirty="0" spc="-15"/>
              <a:t>o</a:t>
            </a:r>
            <a:r>
              <a:rPr dirty="0" spc="-40"/>
              <a:t>f</a:t>
            </a:r>
            <a:r>
              <a:rPr dirty="0" spc="-5"/>
              <a:t>un</a:t>
            </a:r>
            <a:r>
              <a:rPr dirty="0" spc="-25"/>
              <a:t>d</a:t>
            </a:r>
            <a:r>
              <a:rPr dirty="0" spc="-15"/>
              <a:t>o</a:t>
            </a:r>
            <a:r>
              <a:rPr dirty="0" spc="-5"/>
              <a:t>u</a:t>
            </a:r>
            <a:r>
              <a:rPr dirty="0" spc="-75"/>
              <a:t> </a:t>
            </a:r>
            <a:r>
              <a:rPr dirty="0" spc="-385"/>
              <a:t>--</a:t>
            </a:r>
            <a:r>
              <a:rPr dirty="0" spc="-75"/>
              <a:t> </a:t>
            </a:r>
            <a:r>
              <a:rPr dirty="0" spc="-15"/>
              <a:t>o</a:t>
            </a:r>
            <a:r>
              <a:rPr dirty="0" spc="-75"/>
              <a:t> </a:t>
            </a:r>
            <a:r>
              <a:rPr dirty="0" spc="75"/>
              <a:t>P</a:t>
            </a:r>
            <a:r>
              <a:rPr dirty="0" spc="75"/>
              <a:t>I</a:t>
            </a:r>
            <a:r>
              <a:rPr dirty="0" spc="110"/>
              <a:t>B</a:t>
            </a:r>
            <a:r>
              <a:rPr dirty="0" spc="-75"/>
              <a:t> </a:t>
            </a:r>
            <a:r>
              <a:rPr dirty="0" spc="10"/>
              <a:t>e</a:t>
            </a:r>
            <a:r>
              <a:rPr dirty="0" spc="-5"/>
              <a:t>n</a:t>
            </a:r>
            <a:r>
              <a:rPr dirty="0" spc="-50"/>
              <a:t>c</a:t>
            </a:r>
            <a:r>
              <a:rPr dirty="0" spc="-15"/>
              <a:t>o</a:t>
            </a:r>
            <a:r>
              <a:rPr dirty="0" spc="-50"/>
              <a:t>l</a:t>
            </a:r>
            <a:r>
              <a:rPr dirty="0" spc="-5"/>
              <a:t>h</a:t>
            </a:r>
            <a:r>
              <a:rPr dirty="0" spc="10"/>
              <a:t>e</a:t>
            </a:r>
            <a:r>
              <a:rPr dirty="0" spc="-5"/>
              <a:t>u</a:t>
            </a:r>
            <a:r>
              <a:rPr dirty="0" spc="-75"/>
              <a:t> </a:t>
            </a:r>
            <a:r>
              <a:rPr dirty="0" spc="-95"/>
              <a:t>3</a:t>
            </a:r>
            <a:r>
              <a:rPr dirty="0" spc="240"/>
              <a:t>%</a:t>
            </a:r>
            <a:r>
              <a:rPr dirty="0" spc="-75"/>
              <a:t> </a:t>
            </a:r>
            <a:r>
              <a:rPr dirty="0" spc="10"/>
              <a:t>e</a:t>
            </a:r>
            <a:r>
              <a:rPr dirty="0" spc="-75"/>
              <a:t> </a:t>
            </a:r>
            <a:r>
              <a:rPr dirty="0" spc="-15"/>
              <a:t>o</a:t>
            </a:r>
            <a:r>
              <a:rPr dirty="0" spc="-75"/>
              <a:t> </a:t>
            </a:r>
            <a:r>
              <a:rPr dirty="0" spc="-50"/>
              <a:t>c</a:t>
            </a:r>
            <a:r>
              <a:rPr dirty="0" spc="-15"/>
              <a:t>o</a:t>
            </a:r>
            <a:r>
              <a:rPr dirty="0" spc="-5"/>
              <a:t>n</a:t>
            </a:r>
            <a:r>
              <a:rPr dirty="0" spc="-50"/>
              <a:t>s</a:t>
            </a:r>
            <a:r>
              <a:rPr dirty="0" spc="-5"/>
              <a:t>u</a:t>
            </a:r>
            <a:r>
              <a:rPr dirty="0"/>
              <a:t>m</a:t>
            </a:r>
            <a:r>
              <a:rPr dirty="0" spc="-15"/>
              <a:t>o</a:t>
            </a:r>
            <a:r>
              <a:rPr dirty="0" spc="-75"/>
              <a:t> </a:t>
            </a:r>
            <a:r>
              <a:rPr dirty="0" spc="-25"/>
              <a:t>d</a:t>
            </a:r>
            <a:r>
              <a:rPr dirty="0" spc="10"/>
              <a:t>a</a:t>
            </a:r>
            <a:r>
              <a:rPr dirty="0" spc="-35"/>
              <a:t>s  </a:t>
            </a:r>
            <a:r>
              <a:rPr dirty="0" spc="-40"/>
              <a:t>f</a:t>
            </a:r>
            <a:r>
              <a:rPr dirty="0" spc="10"/>
              <a:t>a</a:t>
            </a:r>
            <a:r>
              <a:rPr dirty="0"/>
              <a:t>m</a:t>
            </a:r>
            <a:r>
              <a:rPr dirty="0" spc="-50"/>
              <a:t>íli</a:t>
            </a:r>
            <a:r>
              <a:rPr dirty="0" spc="10"/>
              <a:t>a</a:t>
            </a:r>
            <a:r>
              <a:rPr dirty="0" spc="-50"/>
              <a:t>s</a:t>
            </a:r>
            <a:r>
              <a:rPr dirty="0" spc="-85"/>
              <a:t> </a:t>
            </a:r>
            <a:r>
              <a:rPr dirty="0" spc="-25"/>
              <a:t>r</a:t>
            </a:r>
            <a:r>
              <a:rPr dirty="0" spc="10"/>
              <a:t>e</a:t>
            </a:r>
            <a:r>
              <a:rPr dirty="0" spc="-25"/>
              <a:t>d</a:t>
            </a:r>
            <a:r>
              <a:rPr dirty="0" spc="-5"/>
              <a:t>u</a:t>
            </a:r>
            <a:r>
              <a:rPr dirty="0" spc="-155"/>
              <a:t>z</a:t>
            </a:r>
            <a:r>
              <a:rPr dirty="0" spc="-50"/>
              <a:t>i</a:t>
            </a:r>
            <a:r>
              <a:rPr dirty="0" spc="-5"/>
              <a:t>u</a:t>
            </a:r>
            <a:r>
              <a:rPr dirty="0" spc="-85"/>
              <a:t> </a:t>
            </a:r>
            <a:r>
              <a:rPr dirty="0" spc="-25"/>
              <a:t>q</a:t>
            </a:r>
            <a:r>
              <a:rPr dirty="0" spc="-5"/>
              <a:t>u</a:t>
            </a:r>
            <a:r>
              <a:rPr dirty="0" spc="10"/>
              <a:t>a</a:t>
            </a:r>
            <a:r>
              <a:rPr dirty="0" spc="-50"/>
              <a:t>s</a:t>
            </a:r>
            <a:r>
              <a:rPr dirty="0" spc="10"/>
              <a:t>e</a:t>
            </a:r>
            <a:r>
              <a:rPr dirty="0" spc="-85"/>
              <a:t> </a:t>
            </a:r>
            <a:r>
              <a:rPr dirty="0" spc="-95"/>
              <a:t>4</a:t>
            </a:r>
            <a:r>
              <a:rPr dirty="0" spc="240"/>
              <a:t>%</a:t>
            </a:r>
            <a:r>
              <a:rPr dirty="0" spc="-85"/>
              <a:t> </a:t>
            </a:r>
            <a:r>
              <a:rPr dirty="0" spc="-25"/>
              <a:t>d</a:t>
            </a:r>
            <a:r>
              <a:rPr dirty="0" spc="-5"/>
              <a:t>u</a:t>
            </a:r>
            <a:r>
              <a:rPr dirty="0" spc="-25"/>
              <a:t>r</a:t>
            </a:r>
            <a:r>
              <a:rPr dirty="0" spc="10"/>
              <a:t>a</a:t>
            </a:r>
            <a:r>
              <a:rPr dirty="0" spc="-5"/>
              <a:t>n</a:t>
            </a:r>
            <a:r>
              <a:rPr dirty="0" spc="-20"/>
              <a:t>t</a:t>
            </a:r>
            <a:r>
              <a:rPr dirty="0" spc="10"/>
              <a:t>e</a:t>
            </a:r>
            <a:r>
              <a:rPr dirty="0" spc="-85"/>
              <a:t> </a:t>
            </a:r>
            <a:r>
              <a:rPr dirty="0" spc="-15"/>
              <a:t>o</a:t>
            </a:r>
            <a:r>
              <a:rPr dirty="0" spc="-85"/>
              <a:t> </a:t>
            </a:r>
            <a:r>
              <a:rPr dirty="0" spc="10"/>
              <a:t>a</a:t>
            </a:r>
            <a:r>
              <a:rPr dirty="0" spc="-5"/>
              <a:t>n</a:t>
            </a:r>
            <a:r>
              <a:rPr dirty="0" spc="-15"/>
              <a:t>o</a:t>
            </a:r>
            <a:r>
              <a:rPr dirty="0" spc="-75"/>
              <a:t>;</a:t>
            </a:r>
          </a:p>
        </p:txBody>
      </p:sp>
      <p:pic>
        <p:nvPicPr>
          <p:cNvPr id="10" name="object 10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5943598" y="4895849"/>
            <a:ext cx="66675" cy="66674"/>
          </a:xfrm>
          <a:prstGeom prst="rect">
            <a:avLst/>
          </a:prstGeom>
        </p:spPr>
      </p:pic>
      <p:sp>
        <p:nvSpPr>
          <p:cNvPr id="11" name="object 11"/>
          <p:cNvSpPr txBox="1"/>
          <p:nvPr/>
        </p:nvSpPr>
        <p:spPr>
          <a:xfrm>
            <a:off x="6130924" y="4768849"/>
            <a:ext cx="4797425" cy="105410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algn="just" marL="12700" marR="5080">
              <a:lnSpc>
                <a:spcPct val="112500"/>
              </a:lnSpc>
              <a:spcBef>
                <a:spcPts val="100"/>
              </a:spcBef>
            </a:pPr>
            <a:r>
              <a:rPr dirty="0" sz="1500" spc="-35">
                <a:latin typeface="Lucida Sans Unicode"/>
                <a:cs typeface="Lucida Sans Unicode"/>
              </a:rPr>
              <a:t>Com</a:t>
            </a:r>
            <a:r>
              <a:rPr dirty="0" sz="1500" spc="-30">
                <a:latin typeface="Lucida Sans Unicode"/>
                <a:cs typeface="Lucida Sans Unicode"/>
              </a:rPr>
              <a:t> </a:t>
            </a:r>
            <a:r>
              <a:rPr dirty="0" sz="1500" spc="-20">
                <a:latin typeface="Lucida Sans Unicode"/>
                <a:cs typeface="Lucida Sans Unicode"/>
              </a:rPr>
              <a:t>as</a:t>
            </a:r>
            <a:r>
              <a:rPr dirty="0" sz="1500" spc="-15">
                <a:latin typeface="Lucida Sans Unicode"/>
                <a:cs typeface="Lucida Sans Unicode"/>
              </a:rPr>
              <a:t> </a:t>
            </a:r>
            <a:r>
              <a:rPr dirty="0" sz="1500" spc="-20">
                <a:latin typeface="Lucida Sans Unicode"/>
                <a:cs typeface="Lucida Sans Unicode"/>
              </a:rPr>
              <a:t>medidas</a:t>
            </a:r>
            <a:r>
              <a:rPr dirty="0" sz="1500" spc="-15">
                <a:latin typeface="Lucida Sans Unicode"/>
                <a:cs typeface="Lucida Sans Unicode"/>
              </a:rPr>
              <a:t> </a:t>
            </a:r>
            <a:r>
              <a:rPr dirty="0" sz="1500" spc="-20">
                <a:latin typeface="Lucida Sans Unicode"/>
                <a:cs typeface="Lucida Sans Unicode"/>
              </a:rPr>
              <a:t>econômicas</a:t>
            </a:r>
            <a:r>
              <a:rPr dirty="0" sz="1500" spc="-15">
                <a:latin typeface="Lucida Sans Unicode"/>
                <a:cs typeface="Lucida Sans Unicode"/>
              </a:rPr>
              <a:t> aprovadas</a:t>
            </a:r>
            <a:r>
              <a:rPr dirty="0" sz="1500" spc="-10">
                <a:latin typeface="Lucida Sans Unicode"/>
                <a:cs typeface="Lucida Sans Unicode"/>
              </a:rPr>
              <a:t> </a:t>
            </a:r>
            <a:r>
              <a:rPr dirty="0" sz="1500" spc="10">
                <a:latin typeface="Lucida Sans Unicode"/>
                <a:cs typeface="Lucida Sans Unicode"/>
              </a:rPr>
              <a:t>e</a:t>
            </a:r>
            <a:r>
              <a:rPr dirty="0" sz="1500" spc="15">
                <a:latin typeface="Lucida Sans Unicode"/>
                <a:cs typeface="Lucida Sans Unicode"/>
              </a:rPr>
              <a:t> </a:t>
            </a:r>
            <a:r>
              <a:rPr dirty="0" sz="1500" spc="10">
                <a:latin typeface="Lucida Sans Unicode"/>
                <a:cs typeface="Lucida Sans Unicode"/>
              </a:rPr>
              <a:t>a </a:t>
            </a:r>
            <a:r>
              <a:rPr dirty="0" sz="1500" spc="15">
                <a:latin typeface="Lucida Sans Unicode"/>
                <a:cs typeface="Lucida Sans Unicode"/>
              </a:rPr>
              <a:t> </a:t>
            </a:r>
            <a:r>
              <a:rPr dirty="0" sz="1500" spc="-10">
                <a:latin typeface="Lucida Sans Unicode"/>
                <a:cs typeface="Lucida Sans Unicode"/>
              </a:rPr>
              <a:t>retomada</a:t>
            </a:r>
            <a:r>
              <a:rPr dirty="0" sz="1500" spc="-5">
                <a:latin typeface="Lucida Sans Unicode"/>
                <a:cs typeface="Lucida Sans Unicode"/>
              </a:rPr>
              <a:t> </a:t>
            </a:r>
            <a:r>
              <a:rPr dirty="0" sz="1500" spc="-20">
                <a:latin typeface="Lucida Sans Unicode"/>
                <a:cs typeface="Lucida Sans Unicode"/>
              </a:rPr>
              <a:t>do</a:t>
            </a:r>
            <a:r>
              <a:rPr dirty="0" sz="1500" spc="-15">
                <a:latin typeface="Lucida Sans Unicode"/>
                <a:cs typeface="Lucida Sans Unicode"/>
              </a:rPr>
              <a:t> </a:t>
            </a:r>
            <a:r>
              <a:rPr dirty="0" sz="1500" spc="-25">
                <a:latin typeface="Lucida Sans Unicode"/>
                <a:cs typeface="Lucida Sans Unicode"/>
              </a:rPr>
              <a:t>comércio</a:t>
            </a:r>
            <a:r>
              <a:rPr dirty="0" sz="1500" spc="-20">
                <a:latin typeface="Lucida Sans Unicode"/>
                <a:cs typeface="Lucida Sans Unicode"/>
              </a:rPr>
              <a:t> </a:t>
            </a:r>
            <a:r>
              <a:rPr dirty="0" sz="1500" spc="10">
                <a:latin typeface="Lucida Sans Unicode"/>
                <a:cs typeface="Lucida Sans Unicode"/>
              </a:rPr>
              <a:t>e </a:t>
            </a:r>
            <a:r>
              <a:rPr dirty="0" sz="1500" spc="-20">
                <a:latin typeface="Lucida Sans Unicode"/>
                <a:cs typeface="Lucida Sans Unicode"/>
              </a:rPr>
              <a:t>do</a:t>
            </a:r>
            <a:r>
              <a:rPr dirty="0" sz="1500" spc="-15">
                <a:latin typeface="Lucida Sans Unicode"/>
                <a:cs typeface="Lucida Sans Unicode"/>
              </a:rPr>
              <a:t> setor</a:t>
            </a:r>
            <a:r>
              <a:rPr dirty="0" sz="1500" spc="-10">
                <a:latin typeface="Lucida Sans Unicode"/>
                <a:cs typeface="Lucida Sans Unicode"/>
              </a:rPr>
              <a:t> de</a:t>
            </a:r>
            <a:r>
              <a:rPr dirty="0" sz="1500" spc="-5">
                <a:latin typeface="Lucida Sans Unicode"/>
                <a:cs typeface="Lucida Sans Unicode"/>
              </a:rPr>
              <a:t> </a:t>
            </a:r>
            <a:r>
              <a:rPr dirty="0" sz="1500" spc="-35">
                <a:latin typeface="Lucida Sans Unicode"/>
                <a:cs typeface="Lucida Sans Unicode"/>
              </a:rPr>
              <a:t>serviços,</a:t>
            </a:r>
            <a:r>
              <a:rPr dirty="0" sz="1500" spc="-30">
                <a:latin typeface="Lucida Sans Unicode"/>
                <a:cs typeface="Lucida Sans Unicode"/>
              </a:rPr>
              <a:t> </a:t>
            </a:r>
            <a:r>
              <a:rPr dirty="0" sz="1500" spc="10">
                <a:latin typeface="Lucida Sans Unicode"/>
                <a:cs typeface="Lucida Sans Unicode"/>
              </a:rPr>
              <a:t>a </a:t>
            </a:r>
            <a:r>
              <a:rPr dirty="0" sz="1500" spc="15">
                <a:latin typeface="Lucida Sans Unicode"/>
                <a:cs typeface="Lucida Sans Unicode"/>
              </a:rPr>
              <a:t> </a:t>
            </a:r>
            <a:r>
              <a:rPr dirty="0" sz="1500" spc="-15">
                <a:latin typeface="Lucida Sans Unicode"/>
                <a:cs typeface="Lucida Sans Unicode"/>
              </a:rPr>
              <a:t>partir </a:t>
            </a:r>
            <a:r>
              <a:rPr dirty="0" sz="1500" spc="-20">
                <a:latin typeface="Lucida Sans Unicode"/>
                <a:cs typeface="Lucida Sans Unicode"/>
              </a:rPr>
              <a:t>do </a:t>
            </a:r>
            <a:r>
              <a:rPr dirty="0" sz="1500" spc="-15">
                <a:latin typeface="Lucida Sans Unicode"/>
                <a:cs typeface="Lucida Sans Unicode"/>
              </a:rPr>
              <a:t>segundo trimestre </a:t>
            </a:r>
            <a:r>
              <a:rPr dirty="0" sz="1500" spc="-10">
                <a:latin typeface="Lucida Sans Unicode"/>
                <a:cs typeface="Lucida Sans Unicode"/>
              </a:rPr>
              <a:t>de </a:t>
            </a:r>
            <a:r>
              <a:rPr dirty="0" sz="1500" spc="-90">
                <a:latin typeface="Lucida Sans Unicode"/>
                <a:cs typeface="Lucida Sans Unicode"/>
              </a:rPr>
              <a:t>2020,</a:t>
            </a:r>
            <a:r>
              <a:rPr dirty="0" sz="1500" spc="-85">
                <a:latin typeface="Lucida Sans Unicode"/>
                <a:cs typeface="Lucida Sans Unicode"/>
              </a:rPr>
              <a:t> </a:t>
            </a:r>
            <a:r>
              <a:rPr dirty="0" sz="1500" spc="-15">
                <a:latin typeface="Lucida Sans Unicode"/>
                <a:cs typeface="Lucida Sans Unicode"/>
              </a:rPr>
              <a:t>o </a:t>
            </a:r>
            <a:r>
              <a:rPr dirty="0" sz="1500" spc="-20">
                <a:latin typeface="Lucida Sans Unicode"/>
                <a:cs typeface="Lucida Sans Unicode"/>
              </a:rPr>
              <a:t>consumo </a:t>
            </a:r>
            <a:r>
              <a:rPr dirty="0" sz="1500" spc="-15">
                <a:latin typeface="Lucida Sans Unicode"/>
                <a:cs typeface="Lucida Sans Unicode"/>
              </a:rPr>
              <a:t> </a:t>
            </a:r>
            <a:r>
              <a:rPr dirty="0" sz="1500" spc="-20">
                <a:latin typeface="Lucida Sans Unicode"/>
                <a:cs typeface="Lucida Sans Unicode"/>
              </a:rPr>
              <a:t>voltou</a:t>
            </a:r>
            <a:r>
              <a:rPr dirty="0" sz="1500" spc="-90">
                <a:latin typeface="Lucida Sans Unicode"/>
                <a:cs typeface="Lucida Sans Unicode"/>
              </a:rPr>
              <a:t> </a:t>
            </a:r>
            <a:r>
              <a:rPr dirty="0" sz="1500" spc="10">
                <a:latin typeface="Lucida Sans Unicode"/>
                <a:cs typeface="Lucida Sans Unicode"/>
              </a:rPr>
              <a:t>a</a:t>
            </a:r>
            <a:r>
              <a:rPr dirty="0" sz="1500" spc="-85">
                <a:latin typeface="Lucida Sans Unicode"/>
                <a:cs typeface="Lucida Sans Unicode"/>
              </a:rPr>
              <a:t> </a:t>
            </a:r>
            <a:r>
              <a:rPr dirty="0" sz="1500" spc="-60">
                <a:latin typeface="Lucida Sans Unicode"/>
                <a:cs typeface="Lucida Sans Unicode"/>
              </a:rPr>
              <a:t>crescer.</a:t>
            </a:r>
            <a:endParaRPr sz="1500">
              <a:latin typeface="Lucida Sans Unicode"/>
              <a:cs typeface="Lucida Sans Unicode"/>
            </a:endParaRPr>
          </a:p>
        </p:txBody>
      </p:sp>
      <p:sp>
        <p:nvSpPr>
          <p:cNvPr id="12" name="object 12"/>
          <p:cNvSpPr txBox="1">
            <a:spLocks noGrp="1"/>
          </p:cNvSpPr>
          <p:nvPr>
            <p:ph type="title"/>
          </p:nvPr>
        </p:nvSpPr>
        <p:spPr>
          <a:xfrm>
            <a:off x="4163714" y="1539875"/>
            <a:ext cx="3197860" cy="311150"/>
          </a:xfrm>
          <a:prstGeom prst="rect"/>
        </p:spPr>
        <p:txBody>
          <a:bodyPr wrap="square" lIns="0" tIns="1587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dirty="0" spc="-170"/>
              <a:t>5</a:t>
            </a:r>
            <a:r>
              <a:rPr dirty="0" spc="-125"/>
              <a:t> </a:t>
            </a:r>
            <a:r>
              <a:rPr dirty="0" spc="-135"/>
              <a:t>RE</a:t>
            </a:r>
            <a:r>
              <a:rPr dirty="0" spc="-85"/>
              <a:t>S</a:t>
            </a:r>
            <a:r>
              <a:rPr dirty="0" spc="-20"/>
              <a:t>U</a:t>
            </a:r>
            <a:r>
              <a:rPr dirty="0" spc="-245"/>
              <a:t>L</a:t>
            </a:r>
            <a:r>
              <a:rPr dirty="0" spc="-215"/>
              <a:t>T</a:t>
            </a:r>
            <a:r>
              <a:rPr dirty="0" spc="-105"/>
              <a:t>A</a:t>
            </a:r>
            <a:r>
              <a:rPr dirty="0" spc="-20"/>
              <a:t>DO</a:t>
            </a:r>
            <a:r>
              <a:rPr dirty="0" spc="-85"/>
              <a:t>S</a:t>
            </a:r>
            <a:r>
              <a:rPr dirty="0" spc="-125"/>
              <a:t> </a:t>
            </a:r>
            <a:r>
              <a:rPr dirty="0" spc="-85"/>
              <a:t>E</a:t>
            </a:r>
            <a:r>
              <a:rPr dirty="0" spc="-125"/>
              <a:t> </a:t>
            </a:r>
            <a:r>
              <a:rPr dirty="0" spc="-220"/>
              <a:t>DI</a:t>
            </a:r>
            <a:r>
              <a:rPr dirty="0" spc="-85"/>
              <a:t>S</a:t>
            </a:r>
            <a:r>
              <a:rPr dirty="0" spc="-90"/>
              <a:t>C</a:t>
            </a:r>
            <a:r>
              <a:rPr dirty="0" spc="-50"/>
              <a:t>US</a:t>
            </a:r>
            <a:r>
              <a:rPr dirty="0" spc="-85"/>
              <a:t>S</a:t>
            </a:r>
            <a:r>
              <a:rPr dirty="0" spc="-130"/>
              <a:t>Ã</a:t>
            </a:r>
            <a:r>
              <a:rPr dirty="0" spc="5"/>
              <a:t>O</a:t>
            </a:r>
          </a:p>
        </p:txBody>
      </p:sp>
      <p:pic>
        <p:nvPicPr>
          <p:cNvPr id="13" name="object 13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0" y="5457824"/>
            <a:ext cx="10915649" cy="1028700"/>
          </a:xfrm>
          <a:prstGeom prst="rect">
            <a:avLst/>
          </a:prstGeom>
        </p:spPr>
      </p:pic>
      <p:pic>
        <p:nvPicPr>
          <p:cNvPr id="14" name="object 14"/>
          <p:cNvPicPr/>
          <p:nvPr/>
        </p:nvPicPr>
        <p:blipFill>
          <a:blip r:embed="rId5" cstate="print"/>
          <a:stretch>
            <a:fillRect/>
          </a:stretch>
        </p:blipFill>
        <p:spPr>
          <a:xfrm>
            <a:off x="0" y="0"/>
            <a:ext cx="11525249" cy="1447799"/>
          </a:xfrm>
          <a:prstGeom prst="rect">
            <a:avLst/>
          </a:prstGeom>
        </p:spPr>
      </p:pic>
      <p:sp>
        <p:nvSpPr>
          <p:cNvPr id="15" name="object 15"/>
          <p:cNvSpPr txBox="1"/>
          <p:nvPr/>
        </p:nvSpPr>
        <p:spPr>
          <a:xfrm>
            <a:off x="10776742" y="6140449"/>
            <a:ext cx="570865" cy="23114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350" spc="-85">
                <a:solidFill>
                  <a:srgbClr val="1281B0"/>
                </a:solidFill>
                <a:latin typeface="Lucida Sans Unicode"/>
                <a:cs typeface="Lucida Sans Unicode"/>
              </a:rPr>
              <a:t>12</a:t>
            </a:r>
            <a:r>
              <a:rPr dirty="0" sz="1350" spc="-80">
                <a:solidFill>
                  <a:srgbClr val="1281B0"/>
                </a:solidFill>
                <a:latin typeface="Lucida Sans Unicode"/>
                <a:cs typeface="Lucida Sans Unicode"/>
              </a:rPr>
              <a:t> </a:t>
            </a:r>
            <a:r>
              <a:rPr dirty="0" sz="1350" spc="-210">
                <a:solidFill>
                  <a:srgbClr val="1281B0"/>
                </a:solidFill>
                <a:latin typeface="Lucida Sans Unicode"/>
                <a:cs typeface="Lucida Sans Unicode"/>
              </a:rPr>
              <a:t>/</a:t>
            </a:r>
            <a:r>
              <a:rPr dirty="0" sz="1350" spc="-80">
                <a:solidFill>
                  <a:srgbClr val="1281B0"/>
                </a:solidFill>
                <a:latin typeface="Lucida Sans Unicode"/>
                <a:cs typeface="Lucida Sans Unicode"/>
              </a:rPr>
              <a:t> </a:t>
            </a:r>
            <a:r>
              <a:rPr dirty="0" sz="1350" spc="-85">
                <a:solidFill>
                  <a:srgbClr val="1281B0"/>
                </a:solidFill>
                <a:latin typeface="Lucida Sans Unicode"/>
                <a:cs typeface="Lucida Sans Unicode"/>
              </a:rPr>
              <a:t>27</a:t>
            </a:r>
            <a:endParaRPr sz="1350">
              <a:latin typeface="Lucida Sans Unicode"/>
              <a:cs typeface="Lucida Sans Unicode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609599" y="2714624"/>
            <a:ext cx="5153024" cy="2790825"/>
          </a:xfrm>
          <a:prstGeom prst="rect">
            <a:avLst/>
          </a:prstGeom>
        </p:spPr>
      </p:pic>
      <p:sp>
        <p:nvSpPr>
          <p:cNvPr id="3" name="object 3"/>
          <p:cNvSpPr txBox="1"/>
          <p:nvPr/>
        </p:nvSpPr>
        <p:spPr>
          <a:xfrm>
            <a:off x="2277764" y="5597524"/>
            <a:ext cx="1816735" cy="208279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200" spc="-25">
                <a:latin typeface="Lucida Sans Unicode"/>
                <a:cs typeface="Lucida Sans Unicode"/>
              </a:rPr>
              <a:t>F</a:t>
            </a:r>
            <a:r>
              <a:rPr dirty="0" sz="1200" spc="-15">
                <a:latin typeface="Lucida Sans Unicode"/>
                <a:cs typeface="Lucida Sans Unicode"/>
              </a:rPr>
              <a:t>o</a:t>
            </a:r>
            <a:r>
              <a:rPr dirty="0" sz="1200" spc="-5">
                <a:latin typeface="Lucida Sans Unicode"/>
                <a:cs typeface="Lucida Sans Unicode"/>
              </a:rPr>
              <a:t>n</a:t>
            </a:r>
            <a:r>
              <a:rPr dirty="0" sz="1200" spc="-20">
                <a:latin typeface="Lucida Sans Unicode"/>
                <a:cs typeface="Lucida Sans Unicode"/>
              </a:rPr>
              <a:t>t</a:t>
            </a:r>
            <a:r>
              <a:rPr dirty="0" sz="1200" spc="5">
                <a:latin typeface="Lucida Sans Unicode"/>
                <a:cs typeface="Lucida Sans Unicode"/>
              </a:rPr>
              <a:t>e</a:t>
            </a:r>
            <a:r>
              <a:rPr dirty="0" sz="1200" spc="-60">
                <a:latin typeface="Lucida Sans Unicode"/>
                <a:cs typeface="Lucida Sans Unicode"/>
              </a:rPr>
              <a:t>:</a:t>
            </a:r>
            <a:r>
              <a:rPr dirty="0" sz="1200" spc="-70">
                <a:latin typeface="Lucida Sans Unicode"/>
                <a:cs typeface="Lucida Sans Unicode"/>
              </a:rPr>
              <a:t> </a:t>
            </a:r>
            <a:r>
              <a:rPr dirty="0" sz="1200" spc="10">
                <a:latin typeface="Lucida Sans Unicode"/>
                <a:cs typeface="Lucida Sans Unicode"/>
              </a:rPr>
              <a:t>S</a:t>
            </a:r>
            <a:r>
              <a:rPr dirty="0" sz="1200" spc="-75">
                <a:latin typeface="Lucida Sans Unicode"/>
                <a:cs typeface="Lucida Sans Unicode"/>
              </a:rPr>
              <a:t>C</a:t>
            </a:r>
            <a:r>
              <a:rPr dirty="0" sz="1200" spc="25">
                <a:latin typeface="Lucida Sans Unicode"/>
                <a:cs typeface="Lucida Sans Unicode"/>
              </a:rPr>
              <a:t>N</a:t>
            </a:r>
            <a:r>
              <a:rPr dirty="0" sz="1200" spc="-95">
                <a:latin typeface="Lucida Sans Unicode"/>
                <a:cs typeface="Lucida Sans Unicode"/>
              </a:rPr>
              <a:t>T</a:t>
            </a:r>
            <a:r>
              <a:rPr dirty="0" sz="1200" spc="-185">
                <a:latin typeface="Lucida Sans Unicode"/>
                <a:cs typeface="Lucida Sans Unicode"/>
              </a:rPr>
              <a:t>/</a:t>
            </a:r>
            <a:r>
              <a:rPr dirty="0" sz="1200" spc="60">
                <a:latin typeface="Lucida Sans Unicode"/>
                <a:cs typeface="Lucida Sans Unicode"/>
              </a:rPr>
              <a:t>I</a:t>
            </a:r>
            <a:r>
              <a:rPr dirty="0" sz="1200" spc="85">
                <a:latin typeface="Lucida Sans Unicode"/>
                <a:cs typeface="Lucida Sans Unicode"/>
              </a:rPr>
              <a:t>B</a:t>
            </a:r>
            <a:r>
              <a:rPr dirty="0" sz="1200" spc="5">
                <a:latin typeface="Lucida Sans Unicode"/>
                <a:cs typeface="Lucida Sans Unicode"/>
              </a:rPr>
              <a:t>G</a:t>
            </a:r>
            <a:r>
              <a:rPr dirty="0" sz="1200" spc="15">
                <a:latin typeface="Lucida Sans Unicode"/>
                <a:cs typeface="Lucida Sans Unicode"/>
              </a:rPr>
              <a:t>E</a:t>
            </a:r>
            <a:r>
              <a:rPr dirty="0" sz="1200" spc="-70">
                <a:latin typeface="Lucida Sans Unicode"/>
                <a:cs typeface="Lucida Sans Unicode"/>
              </a:rPr>
              <a:t> </a:t>
            </a:r>
            <a:r>
              <a:rPr dirty="0" sz="1200" spc="-35">
                <a:latin typeface="Lucida Sans Unicode"/>
                <a:cs typeface="Lucida Sans Unicode"/>
              </a:rPr>
              <a:t>(</a:t>
            </a:r>
            <a:r>
              <a:rPr dirty="0" sz="1200" spc="-75">
                <a:latin typeface="Lucida Sans Unicode"/>
                <a:cs typeface="Lucida Sans Unicode"/>
              </a:rPr>
              <a:t>2023</a:t>
            </a:r>
            <a:r>
              <a:rPr dirty="0" sz="1200" spc="-35">
                <a:latin typeface="Lucida Sans Unicode"/>
                <a:cs typeface="Lucida Sans Unicode"/>
              </a:rPr>
              <a:t>)</a:t>
            </a:r>
            <a:r>
              <a:rPr dirty="0" sz="1200" spc="-60">
                <a:latin typeface="Lucida Sans Unicode"/>
                <a:cs typeface="Lucida Sans Unicode"/>
              </a:rPr>
              <a:t>.</a:t>
            </a:r>
            <a:endParaRPr sz="1200">
              <a:latin typeface="Lucida Sans Unicode"/>
              <a:cs typeface="Lucida Sans Unicode"/>
            </a:endParaRPr>
          </a:p>
        </p:txBody>
      </p:sp>
      <p:pic>
        <p:nvPicPr>
          <p:cNvPr id="4" name="object 4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5943598" y="3067049"/>
            <a:ext cx="66675" cy="66674"/>
          </a:xfrm>
          <a:prstGeom prst="rect">
            <a:avLst/>
          </a:prstGeom>
        </p:spPr>
      </p:pic>
      <p:pic>
        <p:nvPicPr>
          <p:cNvPr id="5" name="object 5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5943598" y="3324224"/>
            <a:ext cx="66675" cy="66674"/>
          </a:xfrm>
          <a:prstGeom prst="rect">
            <a:avLst/>
          </a:prstGeom>
        </p:spPr>
      </p:pic>
      <p:pic>
        <p:nvPicPr>
          <p:cNvPr id="6" name="object 6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5943598" y="4095749"/>
            <a:ext cx="66675" cy="66674"/>
          </a:xfrm>
          <a:prstGeom prst="rect">
            <a:avLst/>
          </a:prstGeom>
        </p:spPr>
      </p:pic>
      <p:sp>
        <p:nvSpPr>
          <p:cNvPr id="7" name="object 7"/>
          <p:cNvSpPr txBox="1"/>
          <p:nvPr/>
        </p:nvSpPr>
        <p:spPr>
          <a:xfrm>
            <a:off x="627856" y="2160904"/>
            <a:ext cx="10300970" cy="260477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898650" marR="5189220" indent="-1886585">
              <a:lnSpc>
                <a:spcPct val="140600"/>
              </a:lnSpc>
              <a:spcBef>
                <a:spcPts val="100"/>
              </a:spcBef>
            </a:pPr>
            <a:r>
              <a:rPr dirty="0" sz="1200" spc="25" b="1">
                <a:latin typeface="Arial"/>
                <a:cs typeface="Arial"/>
              </a:rPr>
              <a:t>Figura</a:t>
            </a:r>
            <a:r>
              <a:rPr dirty="0" sz="1200" spc="-25" b="1">
                <a:latin typeface="Arial"/>
                <a:cs typeface="Arial"/>
              </a:rPr>
              <a:t> </a:t>
            </a:r>
            <a:r>
              <a:rPr dirty="0" sz="1200" spc="15" b="1">
                <a:latin typeface="Arial"/>
                <a:cs typeface="Arial"/>
              </a:rPr>
              <a:t>2</a:t>
            </a:r>
            <a:r>
              <a:rPr dirty="0" sz="1200" spc="-20" b="1">
                <a:latin typeface="Arial"/>
                <a:cs typeface="Arial"/>
              </a:rPr>
              <a:t> </a:t>
            </a:r>
            <a:r>
              <a:rPr dirty="0" sz="1200" spc="-15" b="1">
                <a:latin typeface="Arial"/>
                <a:cs typeface="Arial"/>
              </a:rPr>
              <a:t>-</a:t>
            </a:r>
            <a:r>
              <a:rPr dirty="0" sz="1200" spc="-25" b="1">
                <a:latin typeface="Arial"/>
                <a:cs typeface="Arial"/>
              </a:rPr>
              <a:t> </a:t>
            </a:r>
            <a:r>
              <a:rPr dirty="0" sz="1200" b="1">
                <a:latin typeface="Arial"/>
                <a:cs typeface="Arial"/>
              </a:rPr>
              <a:t>Taxa</a:t>
            </a:r>
            <a:r>
              <a:rPr dirty="0" sz="1200" spc="-20" b="1">
                <a:latin typeface="Arial"/>
                <a:cs typeface="Arial"/>
              </a:rPr>
              <a:t> </a:t>
            </a:r>
            <a:r>
              <a:rPr dirty="0" sz="1200" spc="30" b="1">
                <a:latin typeface="Arial"/>
                <a:cs typeface="Arial"/>
              </a:rPr>
              <a:t>de</a:t>
            </a:r>
            <a:r>
              <a:rPr dirty="0" sz="1200" spc="-20" b="1">
                <a:latin typeface="Arial"/>
                <a:cs typeface="Arial"/>
              </a:rPr>
              <a:t> </a:t>
            </a:r>
            <a:r>
              <a:rPr dirty="0" sz="1200" spc="30" b="1">
                <a:latin typeface="Arial"/>
                <a:cs typeface="Arial"/>
              </a:rPr>
              <a:t>variação</a:t>
            </a:r>
            <a:r>
              <a:rPr dirty="0" sz="1200" spc="-25" b="1">
                <a:latin typeface="Arial"/>
                <a:cs typeface="Arial"/>
              </a:rPr>
              <a:t> </a:t>
            </a:r>
            <a:r>
              <a:rPr dirty="0" sz="1200" spc="5" b="1">
                <a:latin typeface="Arial"/>
                <a:cs typeface="Arial"/>
              </a:rPr>
              <a:t>(%)</a:t>
            </a:r>
            <a:r>
              <a:rPr dirty="0" sz="1200" spc="-20" b="1">
                <a:latin typeface="Arial"/>
                <a:cs typeface="Arial"/>
              </a:rPr>
              <a:t> </a:t>
            </a:r>
            <a:r>
              <a:rPr dirty="0" sz="1200" spc="15" b="1">
                <a:latin typeface="Arial"/>
                <a:cs typeface="Arial"/>
              </a:rPr>
              <a:t>do</a:t>
            </a:r>
            <a:r>
              <a:rPr dirty="0" sz="1200" spc="-20" b="1">
                <a:latin typeface="Arial"/>
                <a:cs typeface="Arial"/>
              </a:rPr>
              <a:t> </a:t>
            </a:r>
            <a:r>
              <a:rPr dirty="0" sz="1200" spc="15" b="1">
                <a:latin typeface="Arial"/>
                <a:cs typeface="Arial"/>
              </a:rPr>
              <a:t>consumo</a:t>
            </a:r>
            <a:r>
              <a:rPr dirty="0" sz="1200" spc="-25" b="1">
                <a:latin typeface="Arial"/>
                <a:cs typeface="Arial"/>
              </a:rPr>
              <a:t> </a:t>
            </a:r>
            <a:r>
              <a:rPr dirty="0" sz="1200" b="1">
                <a:latin typeface="Arial"/>
                <a:cs typeface="Arial"/>
              </a:rPr>
              <a:t>das</a:t>
            </a:r>
            <a:r>
              <a:rPr dirty="0" sz="1200" spc="-20" b="1">
                <a:latin typeface="Arial"/>
                <a:cs typeface="Arial"/>
              </a:rPr>
              <a:t> </a:t>
            </a:r>
            <a:r>
              <a:rPr dirty="0" sz="1200" spc="35" b="1">
                <a:latin typeface="Arial"/>
                <a:cs typeface="Arial"/>
              </a:rPr>
              <a:t>famílias</a:t>
            </a:r>
            <a:r>
              <a:rPr dirty="0" sz="1200" spc="-20" b="1">
                <a:latin typeface="Arial"/>
                <a:cs typeface="Arial"/>
              </a:rPr>
              <a:t> </a:t>
            </a:r>
            <a:r>
              <a:rPr dirty="0" sz="1200" spc="40" b="1">
                <a:latin typeface="Arial"/>
                <a:cs typeface="Arial"/>
              </a:rPr>
              <a:t>e</a:t>
            </a:r>
            <a:r>
              <a:rPr dirty="0" sz="1200" spc="-25" b="1">
                <a:latin typeface="Arial"/>
                <a:cs typeface="Arial"/>
              </a:rPr>
              <a:t> </a:t>
            </a:r>
            <a:r>
              <a:rPr dirty="0" sz="1200" spc="15" b="1">
                <a:latin typeface="Arial"/>
                <a:cs typeface="Arial"/>
              </a:rPr>
              <a:t>do</a:t>
            </a:r>
            <a:r>
              <a:rPr dirty="0" sz="1200" spc="-20" b="1">
                <a:latin typeface="Arial"/>
                <a:cs typeface="Arial"/>
              </a:rPr>
              <a:t> </a:t>
            </a:r>
            <a:r>
              <a:rPr dirty="0" sz="1200" spc="5" b="1">
                <a:latin typeface="Arial"/>
                <a:cs typeface="Arial"/>
              </a:rPr>
              <a:t>PIB</a:t>
            </a:r>
            <a:r>
              <a:rPr dirty="0" sz="1200" spc="-20" b="1">
                <a:latin typeface="Arial"/>
                <a:cs typeface="Arial"/>
              </a:rPr>
              <a:t> </a:t>
            </a:r>
            <a:r>
              <a:rPr dirty="0" sz="1200" spc="30" b="1">
                <a:latin typeface="Arial"/>
                <a:cs typeface="Arial"/>
              </a:rPr>
              <a:t>no </a:t>
            </a:r>
            <a:r>
              <a:rPr dirty="0" sz="1200" spc="-320" b="1">
                <a:latin typeface="Arial"/>
                <a:cs typeface="Arial"/>
              </a:rPr>
              <a:t> </a:t>
            </a:r>
            <a:r>
              <a:rPr dirty="0" sz="1200" spc="5" b="1">
                <a:latin typeface="Arial"/>
                <a:cs typeface="Arial"/>
              </a:rPr>
              <a:t>Brasil</a:t>
            </a:r>
            <a:r>
              <a:rPr dirty="0" sz="1200" spc="-30" b="1">
                <a:latin typeface="Arial"/>
                <a:cs typeface="Arial"/>
              </a:rPr>
              <a:t> </a:t>
            </a:r>
            <a:r>
              <a:rPr dirty="0" sz="1200" spc="-15" b="1">
                <a:latin typeface="Arial"/>
                <a:cs typeface="Arial"/>
              </a:rPr>
              <a:t>-</a:t>
            </a:r>
            <a:r>
              <a:rPr dirty="0" sz="1200" spc="-25" b="1">
                <a:latin typeface="Arial"/>
                <a:cs typeface="Arial"/>
              </a:rPr>
              <a:t> </a:t>
            </a:r>
            <a:r>
              <a:rPr dirty="0" sz="1200" spc="30" b="1">
                <a:latin typeface="Arial"/>
                <a:cs typeface="Arial"/>
              </a:rPr>
              <a:t>2013/2022</a:t>
            </a:r>
            <a:endParaRPr sz="1200">
              <a:latin typeface="Arial"/>
              <a:cs typeface="Arial"/>
            </a:endParaRPr>
          </a:p>
          <a:p>
            <a:pPr>
              <a:lnSpc>
                <a:spcPct val="100000"/>
              </a:lnSpc>
              <a:spcBef>
                <a:spcPts val="15"/>
              </a:spcBef>
            </a:pPr>
            <a:endParaRPr sz="1800">
              <a:latin typeface="Arial"/>
              <a:cs typeface="Arial"/>
            </a:endParaRPr>
          </a:p>
          <a:p>
            <a:pPr marL="5515610" marR="5080">
              <a:lnSpc>
                <a:spcPct val="112500"/>
              </a:lnSpc>
            </a:pPr>
            <a:r>
              <a:rPr dirty="0" sz="1500" spc="-80">
                <a:latin typeface="Lucida Sans Unicode"/>
                <a:cs typeface="Lucida Sans Unicode"/>
              </a:rPr>
              <a:t>A</a:t>
            </a:r>
            <a:r>
              <a:rPr dirty="0" sz="1500" spc="-85">
                <a:latin typeface="Lucida Sans Unicode"/>
                <a:cs typeface="Lucida Sans Unicode"/>
              </a:rPr>
              <a:t> </a:t>
            </a:r>
            <a:r>
              <a:rPr dirty="0" sz="1500" spc="-15">
                <a:latin typeface="Lucida Sans Unicode"/>
                <a:cs typeface="Lucida Sans Unicode"/>
              </a:rPr>
              <a:t>v</a:t>
            </a:r>
            <a:r>
              <a:rPr dirty="0" sz="1500" spc="10">
                <a:latin typeface="Lucida Sans Unicode"/>
                <a:cs typeface="Lucida Sans Unicode"/>
              </a:rPr>
              <a:t>a</a:t>
            </a:r>
            <a:r>
              <a:rPr dirty="0" sz="1500" spc="5">
                <a:latin typeface="Lucida Sans Unicode"/>
                <a:cs typeface="Lucida Sans Unicode"/>
              </a:rPr>
              <a:t>r</a:t>
            </a:r>
            <a:r>
              <a:rPr dirty="0" sz="1500" spc="-50">
                <a:latin typeface="Lucida Sans Unicode"/>
                <a:cs typeface="Lucida Sans Unicode"/>
              </a:rPr>
              <a:t>i</a:t>
            </a:r>
            <a:r>
              <a:rPr dirty="0" sz="1500" spc="10">
                <a:latin typeface="Lucida Sans Unicode"/>
                <a:cs typeface="Lucida Sans Unicode"/>
              </a:rPr>
              <a:t>a</a:t>
            </a:r>
            <a:r>
              <a:rPr dirty="0" sz="1500" spc="-50">
                <a:latin typeface="Lucida Sans Unicode"/>
                <a:cs typeface="Lucida Sans Unicode"/>
              </a:rPr>
              <a:t>ç</a:t>
            </a:r>
            <a:r>
              <a:rPr dirty="0" sz="1500" spc="10">
                <a:latin typeface="Lucida Sans Unicode"/>
                <a:cs typeface="Lucida Sans Unicode"/>
              </a:rPr>
              <a:t>ã</a:t>
            </a:r>
            <a:r>
              <a:rPr dirty="0" sz="1500" spc="-15">
                <a:latin typeface="Lucida Sans Unicode"/>
                <a:cs typeface="Lucida Sans Unicode"/>
              </a:rPr>
              <a:t>o</a:t>
            </a:r>
            <a:r>
              <a:rPr dirty="0" sz="1500" spc="-85">
                <a:latin typeface="Lucida Sans Unicode"/>
                <a:cs typeface="Lucida Sans Unicode"/>
              </a:rPr>
              <a:t> </a:t>
            </a:r>
            <a:r>
              <a:rPr dirty="0" sz="1500" spc="-25">
                <a:latin typeface="Lucida Sans Unicode"/>
                <a:cs typeface="Lucida Sans Unicode"/>
              </a:rPr>
              <a:t>d</a:t>
            </a:r>
            <a:r>
              <a:rPr dirty="0" sz="1500" spc="-15">
                <a:latin typeface="Lucida Sans Unicode"/>
                <a:cs typeface="Lucida Sans Unicode"/>
              </a:rPr>
              <a:t>o</a:t>
            </a:r>
            <a:r>
              <a:rPr dirty="0" sz="1500" spc="-85">
                <a:latin typeface="Lucida Sans Unicode"/>
                <a:cs typeface="Lucida Sans Unicode"/>
              </a:rPr>
              <a:t> </a:t>
            </a:r>
            <a:r>
              <a:rPr dirty="0" sz="1500" spc="-50">
                <a:latin typeface="Lucida Sans Unicode"/>
                <a:cs typeface="Lucida Sans Unicode"/>
              </a:rPr>
              <a:t>c</a:t>
            </a:r>
            <a:r>
              <a:rPr dirty="0" sz="1500" spc="-15">
                <a:latin typeface="Lucida Sans Unicode"/>
                <a:cs typeface="Lucida Sans Unicode"/>
              </a:rPr>
              <a:t>o</a:t>
            </a:r>
            <a:r>
              <a:rPr dirty="0" sz="1500" spc="-5">
                <a:latin typeface="Lucida Sans Unicode"/>
                <a:cs typeface="Lucida Sans Unicode"/>
              </a:rPr>
              <a:t>n</a:t>
            </a:r>
            <a:r>
              <a:rPr dirty="0" sz="1500" spc="-50">
                <a:latin typeface="Lucida Sans Unicode"/>
                <a:cs typeface="Lucida Sans Unicode"/>
              </a:rPr>
              <a:t>s</a:t>
            </a:r>
            <a:r>
              <a:rPr dirty="0" sz="1500" spc="-5">
                <a:latin typeface="Lucida Sans Unicode"/>
                <a:cs typeface="Lucida Sans Unicode"/>
              </a:rPr>
              <a:t>u</a:t>
            </a:r>
            <a:r>
              <a:rPr dirty="0" sz="1500">
                <a:latin typeface="Lucida Sans Unicode"/>
                <a:cs typeface="Lucida Sans Unicode"/>
              </a:rPr>
              <a:t>m</a:t>
            </a:r>
            <a:r>
              <a:rPr dirty="0" sz="1500" spc="-15">
                <a:latin typeface="Lucida Sans Unicode"/>
                <a:cs typeface="Lucida Sans Unicode"/>
              </a:rPr>
              <a:t>o</a:t>
            </a:r>
            <a:r>
              <a:rPr dirty="0" sz="1500" spc="-85">
                <a:latin typeface="Lucida Sans Unicode"/>
                <a:cs typeface="Lucida Sans Unicode"/>
              </a:rPr>
              <a:t> </a:t>
            </a:r>
            <a:r>
              <a:rPr dirty="0" sz="1500" spc="-50">
                <a:latin typeface="Lucida Sans Unicode"/>
                <a:cs typeface="Lucida Sans Unicode"/>
              </a:rPr>
              <a:t>s</a:t>
            </a:r>
            <a:r>
              <a:rPr dirty="0" sz="1500" spc="10">
                <a:latin typeface="Lucida Sans Unicode"/>
                <a:cs typeface="Lucida Sans Unicode"/>
              </a:rPr>
              <a:t>e</a:t>
            </a:r>
            <a:r>
              <a:rPr dirty="0" sz="1500" spc="-15">
                <a:latin typeface="Lucida Sans Unicode"/>
                <a:cs typeface="Lucida Sans Unicode"/>
              </a:rPr>
              <a:t>g</a:t>
            </a:r>
            <a:r>
              <a:rPr dirty="0" sz="1500" spc="-5">
                <a:latin typeface="Lucida Sans Unicode"/>
                <a:cs typeface="Lucida Sans Unicode"/>
              </a:rPr>
              <a:t>u</a:t>
            </a:r>
            <a:r>
              <a:rPr dirty="0" sz="1500" spc="10">
                <a:latin typeface="Lucida Sans Unicode"/>
                <a:cs typeface="Lucida Sans Unicode"/>
              </a:rPr>
              <a:t>e</a:t>
            </a:r>
            <a:r>
              <a:rPr dirty="0" sz="1500" spc="-85">
                <a:latin typeface="Lucida Sans Unicode"/>
                <a:cs typeface="Lucida Sans Unicode"/>
              </a:rPr>
              <a:t> </a:t>
            </a:r>
            <a:r>
              <a:rPr dirty="0" sz="1500" spc="10">
                <a:latin typeface="Lucida Sans Unicode"/>
                <a:cs typeface="Lucida Sans Unicode"/>
              </a:rPr>
              <a:t>a</a:t>
            </a:r>
            <a:r>
              <a:rPr dirty="0" sz="1500" spc="-85">
                <a:latin typeface="Lucida Sans Unicode"/>
                <a:cs typeface="Lucida Sans Unicode"/>
              </a:rPr>
              <a:t> </a:t>
            </a:r>
            <a:r>
              <a:rPr dirty="0" sz="1500" spc="-15">
                <a:latin typeface="Lucida Sans Unicode"/>
                <a:cs typeface="Lucida Sans Unicode"/>
              </a:rPr>
              <a:t>v</a:t>
            </a:r>
            <a:r>
              <a:rPr dirty="0" sz="1500" spc="10">
                <a:latin typeface="Lucida Sans Unicode"/>
                <a:cs typeface="Lucida Sans Unicode"/>
              </a:rPr>
              <a:t>a</a:t>
            </a:r>
            <a:r>
              <a:rPr dirty="0" sz="1500" spc="5">
                <a:latin typeface="Lucida Sans Unicode"/>
                <a:cs typeface="Lucida Sans Unicode"/>
              </a:rPr>
              <a:t>r</a:t>
            </a:r>
            <a:r>
              <a:rPr dirty="0" sz="1500" spc="-50">
                <a:latin typeface="Lucida Sans Unicode"/>
                <a:cs typeface="Lucida Sans Unicode"/>
              </a:rPr>
              <a:t>i</a:t>
            </a:r>
            <a:r>
              <a:rPr dirty="0" sz="1500" spc="10">
                <a:latin typeface="Lucida Sans Unicode"/>
                <a:cs typeface="Lucida Sans Unicode"/>
              </a:rPr>
              <a:t>a</a:t>
            </a:r>
            <a:r>
              <a:rPr dirty="0" sz="1500" spc="-50">
                <a:latin typeface="Lucida Sans Unicode"/>
                <a:cs typeface="Lucida Sans Unicode"/>
              </a:rPr>
              <a:t>ç</a:t>
            </a:r>
            <a:r>
              <a:rPr dirty="0" sz="1500" spc="10">
                <a:latin typeface="Lucida Sans Unicode"/>
                <a:cs typeface="Lucida Sans Unicode"/>
              </a:rPr>
              <a:t>ã</a:t>
            </a:r>
            <a:r>
              <a:rPr dirty="0" sz="1500" spc="-15">
                <a:latin typeface="Lucida Sans Unicode"/>
                <a:cs typeface="Lucida Sans Unicode"/>
              </a:rPr>
              <a:t>o</a:t>
            </a:r>
            <a:r>
              <a:rPr dirty="0" sz="1500" spc="-85">
                <a:latin typeface="Lucida Sans Unicode"/>
                <a:cs typeface="Lucida Sans Unicode"/>
              </a:rPr>
              <a:t> </a:t>
            </a:r>
            <a:r>
              <a:rPr dirty="0" sz="1500" spc="-25">
                <a:latin typeface="Lucida Sans Unicode"/>
                <a:cs typeface="Lucida Sans Unicode"/>
              </a:rPr>
              <a:t>d</a:t>
            </a:r>
            <a:r>
              <a:rPr dirty="0" sz="1500" spc="-15">
                <a:latin typeface="Lucida Sans Unicode"/>
                <a:cs typeface="Lucida Sans Unicode"/>
              </a:rPr>
              <a:t>o</a:t>
            </a:r>
            <a:r>
              <a:rPr dirty="0" sz="1500" spc="-85">
                <a:latin typeface="Lucida Sans Unicode"/>
                <a:cs typeface="Lucida Sans Unicode"/>
              </a:rPr>
              <a:t> </a:t>
            </a:r>
            <a:r>
              <a:rPr dirty="0" sz="1500" spc="75">
                <a:latin typeface="Lucida Sans Unicode"/>
                <a:cs typeface="Lucida Sans Unicode"/>
              </a:rPr>
              <a:t>P</a:t>
            </a:r>
            <a:r>
              <a:rPr dirty="0" sz="1500" spc="75">
                <a:latin typeface="Lucida Sans Unicode"/>
                <a:cs typeface="Lucida Sans Unicode"/>
              </a:rPr>
              <a:t>I</a:t>
            </a:r>
            <a:r>
              <a:rPr dirty="0" sz="1500" spc="15">
                <a:latin typeface="Lucida Sans Unicode"/>
                <a:cs typeface="Lucida Sans Unicode"/>
              </a:rPr>
              <a:t>B;  </a:t>
            </a:r>
            <a:r>
              <a:rPr dirty="0" sz="1500" spc="-35">
                <a:latin typeface="Lucida Sans Unicode"/>
                <a:cs typeface="Lucida Sans Unicode"/>
              </a:rPr>
              <a:t>Com</a:t>
            </a:r>
            <a:r>
              <a:rPr dirty="0" sz="1500" spc="45">
                <a:latin typeface="Lucida Sans Unicode"/>
                <a:cs typeface="Lucida Sans Unicode"/>
              </a:rPr>
              <a:t> </a:t>
            </a:r>
            <a:r>
              <a:rPr dirty="0" sz="1500" spc="-40">
                <a:latin typeface="Lucida Sans Unicode"/>
                <a:cs typeface="Lucida Sans Unicode"/>
              </a:rPr>
              <a:t>exceção</a:t>
            </a:r>
            <a:r>
              <a:rPr dirty="0" sz="1500" spc="45">
                <a:latin typeface="Lucida Sans Unicode"/>
                <a:cs typeface="Lucida Sans Unicode"/>
              </a:rPr>
              <a:t> </a:t>
            </a:r>
            <a:r>
              <a:rPr dirty="0" sz="1500" spc="-5">
                <a:latin typeface="Lucida Sans Unicode"/>
                <a:cs typeface="Lucida Sans Unicode"/>
              </a:rPr>
              <a:t>da</a:t>
            </a:r>
            <a:r>
              <a:rPr dirty="0" sz="1500" spc="45">
                <a:latin typeface="Lucida Sans Unicode"/>
                <a:cs typeface="Lucida Sans Unicode"/>
              </a:rPr>
              <a:t> </a:t>
            </a:r>
            <a:r>
              <a:rPr dirty="0" sz="1500" spc="-25">
                <a:latin typeface="Lucida Sans Unicode"/>
                <a:cs typeface="Lucida Sans Unicode"/>
              </a:rPr>
              <a:t>crise</a:t>
            </a:r>
            <a:r>
              <a:rPr dirty="0" sz="1500" spc="45">
                <a:latin typeface="Lucida Sans Unicode"/>
                <a:cs typeface="Lucida Sans Unicode"/>
              </a:rPr>
              <a:t> </a:t>
            </a:r>
            <a:r>
              <a:rPr dirty="0" sz="1500" spc="-20">
                <a:latin typeface="Lucida Sans Unicode"/>
                <a:cs typeface="Lucida Sans Unicode"/>
              </a:rPr>
              <a:t>econômica</a:t>
            </a:r>
            <a:r>
              <a:rPr dirty="0" sz="1500" spc="45">
                <a:latin typeface="Lucida Sans Unicode"/>
                <a:cs typeface="Lucida Sans Unicode"/>
              </a:rPr>
              <a:t> </a:t>
            </a:r>
            <a:r>
              <a:rPr dirty="0" sz="1500" spc="-10">
                <a:latin typeface="Lucida Sans Unicode"/>
                <a:cs typeface="Lucida Sans Unicode"/>
              </a:rPr>
              <a:t>de</a:t>
            </a:r>
            <a:r>
              <a:rPr dirty="0" sz="1500" spc="45">
                <a:latin typeface="Lucida Sans Unicode"/>
                <a:cs typeface="Lucida Sans Unicode"/>
              </a:rPr>
              <a:t> </a:t>
            </a:r>
            <a:r>
              <a:rPr dirty="0" sz="1500" spc="-110">
                <a:latin typeface="Lucida Sans Unicode"/>
                <a:cs typeface="Lucida Sans Unicode"/>
              </a:rPr>
              <a:t>2015/2016</a:t>
            </a:r>
            <a:r>
              <a:rPr dirty="0" sz="1500" spc="45">
                <a:latin typeface="Lucida Sans Unicode"/>
                <a:cs typeface="Lucida Sans Unicode"/>
              </a:rPr>
              <a:t> </a:t>
            </a:r>
            <a:r>
              <a:rPr dirty="0" sz="1500" spc="10">
                <a:latin typeface="Lucida Sans Unicode"/>
                <a:cs typeface="Lucida Sans Unicode"/>
              </a:rPr>
              <a:t>e</a:t>
            </a:r>
            <a:r>
              <a:rPr dirty="0" sz="1500" spc="45">
                <a:latin typeface="Lucida Sans Unicode"/>
                <a:cs typeface="Lucida Sans Unicode"/>
              </a:rPr>
              <a:t> </a:t>
            </a:r>
            <a:r>
              <a:rPr dirty="0" sz="1500" spc="-5">
                <a:latin typeface="Lucida Sans Unicode"/>
                <a:cs typeface="Lucida Sans Unicode"/>
              </a:rPr>
              <a:t>da </a:t>
            </a:r>
            <a:r>
              <a:rPr dirty="0" sz="1500" spc="-459">
                <a:latin typeface="Lucida Sans Unicode"/>
                <a:cs typeface="Lucida Sans Unicode"/>
              </a:rPr>
              <a:t> </a:t>
            </a:r>
            <a:r>
              <a:rPr dirty="0" sz="1500" spc="-25">
                <a:latin typeface="Lucida Sans Unicode"/>
                <a:cs typeface="Lucida Sans Unicode"/>
              </a:rPr>
              <a:t>crise</a:t>
            </a:r>
            <a:r>
              <a:rPr dirty="0" sz="1500" spc="160">
                <a:latin typeface="Lucida Sans Unicode"/>
                <a:cs typeface="Lucida Sans Unicode"/>
              </a:rPr>
              <a:t> </a:t>
            </a:r>
            <a:r>
              <a:rPr dirty="0" sz="1500" spc="-15">
                <a:latin typeface="Lucida Sans Unicode"/>
                <a:cs typeface="Lucida Sans Unicode"/>
              </a:rPr>
              <a:t>causada</a:t>
            </a:r>
            <a:r>
              <a:rPr dirty="0" sz="1500" spc="160">
                <a:latin typeface="Lucida Sans Unicode"/>
                <a:cs typeface="Lucida Sans Unicode"/>
              </a:rPr>
              <a:t> </a:t>
            </a:r>
            <a:r>
              <a:rPr dirty="0" sz="1500" spc="-15">
                <a:latin typeface="Lucida Sans Unicode"/>
                <a:cs typeface="Lucida Sans Unicode"/>
              </a:rPr>
              <a:t>pela</a:t>
            </a:r>
            <a:r>
              <a:rPr dirty="0" sz="1500" spc="165">
                <a:latin typeface="Lucida Sans Unicode"/>
                <a:cs typeface="Lucida Sans Unicode"/>
              </a:rPr>
              <a:t> </a:t>
            </a:r>
            <a:r>
              <a:rPr dirty="0" sz="1500" spc="-15">
                <a:latin typeface="Lucida Sans Unicode"/>
                <a:cs typeface="Lucida Sans Unicode"/>
              </a:rPr>
              <a:t>pandemia,</a:t>
            </a:r>
            <a:r>
              <a:rPr dirty="0" sz="1500" spc="160">
                <a:latin typeface="Lucida Sans Unicode"/>
                <a:cs typeface="Lucida Sans Unicode"/>
              </a:rPr>
              <a:t> </a:t>
            </a:r>
            <a:r>
              <a:rPr dirty="0" sz="1500" spc="5">
                <a:latin typeface="Lucida Sans Unicode"/>
                <a:cs typeface="Lucida Sans Unicode"/>
              </a:rPr>
              <a:t>em</a:t>
            </a:r>
            <a:r>
              <a:rPr dirty="0" sz="1500" spc="160">
                <a:latin typeface="Lucida Sans Unicode"/>
                <a:cs typeface="Lucida Sans Unicode"/>
              </a:rPr>
              <a:t> </a:t>
            </a:r>
            <a:r>
              <a:rPr dirty="0" sz="1500" spc="-90">
                <a:latin typeface="Lucida Sans Unicode"/>
                <a:cs typeface="Lucida Sans Unicode"/>
              </a:rPr>
              <a:t>2020,</a:t>
            </a:r>
            <a:r>
              <a:rPr dirty="0" sz="1500" spc="165">
                <a:latin typeface="Lucida Sans Unicode"/>
                <a:cs typeface="Lucida Sans Unicode"/>
              </a:rPr>
              <a:t> </a:t>
            </a:r>
            <a:r>
              <a:rPr dirty="0" sz="1500" spc="-15">
                <a:latin typeface="Lucida Sans Unicode"/>
                <a:cs typeface="Lucida Sans Unicode"/>
              </a:rPr>
              <a:t>o</a:t>
            </a:r>
            <a:r>
              <a:rPr dirty="0" sz="1500" spc="160">
                <a:latin typeface="Lucida Sans Unicode"/>
                <a:cs typeface="Lucida Sans Unicode"/>
              </a:rPr>
              <a:t> </a:t>
            </a:r>
            <a:r>
              <a:rPr dirty="0" sz="1500" spc="-20">
                <a:latin typeface="Lucida Sans Unicode"/>
                <a:cs typeface="Lucida Sans Unicode"/>
              </a:rPr>
              <a:t>consumo </a:t>
            </a:r>
            <a:r>
              <a:rPr dirty="0" sz="1500" spc="-459">
                <a:latin typeface="Lucida Sans Unicode"/>
                <a:cs typeface="Lucida Sans Unicode"/>
              </a:rPr>
              <a:t> </a:t>
            </a:r>
            <a:r>
              <a:rPr dirty="0" sz="1500" spc="-10">
                <a:latin typeface="Lucida Sans Unicode"/>
                <a:cs typeface="Lucida Sans Unicode"/>
              </a:rPr>
              <a:t>varia</a:t>
            </a:r>
            <a:r>
              <a:rPr dirty="0" sz="1500" spc="-90">
                <a:latin typeface="Lucida Sans Unicode"/>
                <a:cs typeface="Lucida Sans Unicode"/>
              </a:rPr>
              <a:t> </a:t>
            </a:r>
            <a:r>
              <a:rPr dirty="0" sz="1500" spc="-20">
                <a:latin typeface="Lucida Sans Unicode"/>
                <a:cs typeface="Lucida Sans Unicode"/>
              </a:rPr>
              <a:t>mais</a:t>
            </a:r>
            <a:r>
              <a:rPr dirty="0" sz="1500" spc="-85">
                <a:latin typeface="Lucida Sans Unicode"/>
                <a:cs typeface="Lucida Sans Unicode"/>
              </a:rPr>
              <a:t> </a:t>
            </a:r>
            <a:r>
              <a:rPr dirty="0" sz="1500" spc="-10">
                <a:latin typeface="Lucida Sans Unicode"/>
                <a:cs typeface="Lucida Sans Unicode"/>
              </a:rPr>
              <a:t>que</a:t>
            </a:r>
            <a:r>
              <a:rPr dirty="0" sz="1500" spc="-85">
                <a:latin typeface="Lucida Sans Unicode"/>
                <a:cs typeface="Lucida Sans Unicode"/>
              </a:rPr>
              <a:t> </a:t>
            </a:r>
            <a:r>
              <a:rPr dirty="0" sz="1500" spc="-15">
                <a:latin typeface="Lucida Sans Unicode"/>
                <a:cs typeface="Lucida Sans Unicode"/>
              </a:rPr>
              <a:t>o</a:t>
            </a:r>
            <a:r>
              <a:rPr dirty="0" sz="1500" spc="-85">
                <a:latin typeface="Lucida Sans Unicode"/>
                <a:cs typeface="Lucida Sans Unicode"/>
              </a:rPr>
              <a:t> </a:t>
            </a:r>
            <a:r>
              <a:rPr dirty="0" sz="1500" spc="-20">
                <a:latin typeface="Lucida Sans Unicode"/>
                <a:cs typeface="Lucida Sans Unicode"/>
              </a:rPr>
              <a:t>próprio</a:t>
            </a:r>
            <a:r>
              <a:rPr dirty="0" sz="1500" spc="-85">
                <a:latin typeface="Lucida Sans Unicode"/>
                <a:cs typeface="Lucida Sans Unicode"/>
              </a:rPr>
              <a:t> </a:t>
            </a:r>
            <a:r>
              <a:rPr dirty="0" sz="1500" spc="45">
                <a:latin typeface="Lucida Sans Unicode"/>
                <a:cs typeface="Lucida Sans Unicode"/>
              </a:rPr>
              <a:t>PIB;</a:t>
            </a:r>
            <a:endParaRPr sz="1500">
              <a:latin typeface="Lucida Sans Unicode"/>
              <a:cs typeface="Lucida Sans Unicode"/>
            </a:endParaRPr>
          </a:p>
          <a:p>
            <a:pPr algn="just" marL="5515610" marR="5080">
              <a:lnSpc>
                <a:spcPct val="112500"/>
              </a:lnSpc>
            </a:pPr>
            <a:r>
              <a:rPr dirty="0" sz="1500" spc="-65">
                <a:latin typeface="Lucida Sans Unicode"/>
                <a:cs typeface="Lucida Sans Unicode"/>
              </a:rPr>
              <a:t>As</a:t>
            </a:r>
            <a:r>
              <a:rPr dirty="0" sz="1500" spc="-60">
                <a:latin typeface="Lucida Sans Unicode"/>
                <a:cs typeface="Lucida Sans Unicode"/>
              </a:rPr>
              <a:t> </a:t>
            </a:r>
            <a:r>
              <a:rPr dirty="0" sz="1500" spc="-30">
                <a:latin typeface="Lucida Sans Unicode"/>
                <a:cs typeface="Lucida Sans Unicode"/>
              </a:rPr>
              <a:t>estatísticas</a:t>
            </a:r>
            <a:r>
              <a:rPr dirty="0" sz="1500" spc="-25">
                <a:latin typeface="Lucida Sans Unicode"/>
                <a:cs typeface="Lucida Sans Unicode"/>
              </a:rPr>
              <a:t> </a:t>
            </a:r>
            <a:r>
              <a:rPr dirty="0" sz="1500" spc="-20">
                <a:latin typeface="Lucida Sans Unicode"/>
                <a:cs typeface="Lucida Sans Unicode"/>
              </a:rPr>
              <a:t>evidenciam</a:t>
            </a:r>
            <a:r>
              <a:rPr dirty="0" sz="1500" spc="-15">
                <a:latin typeface="Lucida Sans Unicode"/>
                <a:cs typeface="Lucida Sans Unicode"/>
              </a:rPr>
              <a:t> </a:t>
            </a:r>
            <a:r>
              <a:rPr dirty="0" sz="1500" spc="-10">
                <a:latin typeface="Lucida Sans Unicode"/>
                <a:cs typeface="Lucida Sans Unicode"/>
              </a:rPr>
              <a:t>que</a:t>
            </a:r>
            <a:r>
              <a:rPr dirty="0" sz="1500" spc="-5">
                <a:latin typeface="Lucida Sans Unicode"/>
                <a:cs typeface="Lucida Sans Unicode"/>
              </a:rPr>
              <a:t> </a:t>
            </a:r>
            <a:r>
              <a:rPr dirty="0" sz="1500" spc="-25">
                <a:latin typeface="Lucida Sans Unicode"/>
                <a:cs typeface="Lucida Sans Unicode"/>
              </a:rPr>
              <a:t>nos</a:t>
            </a:r>
            <a:r>
              <a:rPr dirty="0" sz="1500" spc="-20">
                <a:latin typeface="Lucida Sans Unicode"/>
                <a:cs typeface="Lucida Sans Unicode"/>
              </a:rPr>
              <a:t> </a:t>
            </a:r>
            <a:r>
              <a:rPr dirty="0" sz="1500" spc="-15">
                <a:latin typeface="Lucida Sans Unicode"/>
                <a:cs typeface="Lucida Sans Unicode"/>
              </a:rPr>
              <a:t>momentos</a:t>
            </a:r>
            <a:r>
              <a:rPr dirty="0" sz="1500" spc="-10">
                <a:latin typeface="Lucida Sans Unicode"/>
                <a:cs typeface="Lucida Sans Unicode"/>
              </a:rPr>
              <a:t> de </a:t>
            </a:r>
            <a:r>
              <a:rPr dirty="0" sz="1500" spc="-459">
                <a:latin typeface="Lucida Sans Unicode"/>
                <a:cs typeface="Lucida Sans Unicode"/>
              </a:rPr>
              <a:t> </a:t>
            </a:r>
            <a:r>
              <a:rPr dirty="0" sz="1500" spc="-30">
                <a:latin typeface="Lucida Sans Unicode"/>
                <a:cs typeface="Lucida Sans Unicode"/>
              </a:rPr>
              <a:t>crises </a:t>
            </a:r>
            <a:r>
              <a:rPr dirty="0" sz="1500" spc="-25">
                <a:latin typeface="Lucida Sans Unicode"/>
                <a:cs typeface="Lucida Sans Unicode"/>
              </a:rPr>
              <a:t>econômicas, </a:t>
            </a:r>
            <a:r>
              <a:rPr dirty="0" sz="1500" spc="-15">
                <a:latin typeface="Lucida Sans Unicode"/>
                <a:cs typeface="Lucida Sans Unicode"/>
              </a:rPr>
              <a:t>o </a:t>
            </a:r>
            <a:r>
              <a:rPr dirty="0" sz="1500" spc="-20">
                <a:latin typeface="Lucida Sans Unicode"/>
                <a:cs typeface="Lucida Sans Unicode"/>
              </a:rPr>
              <a:t>consumo se retrai </a:t>
            </a:r>
            <a:r>
              <a:rPr dirty="0" sz="1500" spc="5">
                <a:latin typeface="Lucida Sans Unicode"/>
                <a:cs typeface="Lucida Sans Unicode"/>
              </a:rPr>
              <a:t>em </a:t>
            </a:r>
            <a:r>
              <a:rPr dirty="0" sz="1500" spc="-10">
                <a:latin typeface="Lucida Sans Unicode"/>
                <a:cs typeface="Lucida Sans Unicode"/>
              </a:rPr>
              <a:t>maior </a:t>
            </a:r>
            <a:r>
              <a:rPr dirty="0" sz="1500" spc="-5">
                <a:latin typeface="Lucida Sans Unicode"/>
                <a:cs typeface="Lucida Sans Unicode"/>
              </a:rPr>
              <a:t> </a:t>
            </a:r>
            <a:r>
              <a:rPr dirty="0" sz="1500" spc="-20">
                <a:latin typeface="Lucida Sans Unicode"/>
                <a:cs typeface="Lucida Sans Unicode"/>
              </a:rPr>
              <a:t>proporção</a:t>
            </a:r>
            <a:r>
              <a:rPr dirty="0" sz="1500" spc="-90">
                <a:latin typeface="Lucida Sans Unicode"/>
                <a:cs typeface="Lucida Sans Unicode"/>
              </a:rPr>
              <a:t> </a:t>
            </a:r>
            <a:r>
              <a:rPr dirty="0" sz="1500" spc="5">
                <a:latin typeface="Lucida Sans Unicode"/>
                <a:cs typeface="Lucida Sans Unicode"/>
              </a:rPr>
              <a:t>em</a:t>
            </a:r>
            <a:r>
              <a:rPr dirty="0" sz="1500" spc="-85">
                <a:latin typeface="Lucida Sans Unicode"/>
                <a:cs typeface="Lucida Sans Unicode"/>
              </a:rPr>
              <a:t> </a:t>
            </a:r>
            <a:r>
              <a:rPr dirty="0" sz="1500" spc="-15">
                <a:latin typeface="Lucida Sans Unicode"/>
                <a:cs typeface="Lucida Sans Unicode"/>
              </a:rPr>
              <a:t>relação</a:t>
            </a:r>
            <a:r>
              <a:rPr dirty="0" sz="1500" spc="-85">
                <a:latin typeface="Lucida Sans Unicode"/>
                <a:cs typeface="Lucida Sans Unicode"/>
              </a:rPr>
              <a:t> </a:t>
            </a:r>
            <a:r>
              <a:rPr dirty="0" sz="1500" spc="10">
                <a:latin typeface="Lucida Sans Unicode"/>
                <a:cs typeface="Lucida Sans Unicode"/>
              </a:rPr>
              <a:t>a</a:t>
            </a:r>
            <a:r>
              <a:rPr dirty="0" sz="1500" spc="-90">
                <a:latin typeface="Lucida Sans Unicode"/>
                <a:cs typeface="Lucida Sans Unicode"/>
              </a:rPr>
              <a:t> </a:t>
            </a:r>
            <a:r>
              <a:rPr dirty="0" sz="1500" spc="-5">
                <a:latin typeface="Lucida Sans Unicode"/>
                <a:cs typeface="Lucida Sans Unicode"/>
              </a:rPr>
              <a:t>queda</a:t>
            </a:r>
            <a:r>
              <a:rPr dirty="0" sz="1500" spc="-85">
                <a:latin typeface="Lucida Sans Unicode"/>
                <a:cs typeface="Lucida Sans Unicode"/>
              </a:rPr>
              <a:t> </a:t>
            </a:r>
            <a:r>
              <a:rPr dirty="0" sz="1500" spc="-20">
                <a:latin typeface="Lucida Sans Unicode"/>
                <a:cs typeface="Lucida Sans Unicode"/>
              </a:rPr>
              <a:t>do</a:t>
            </a:r>
            <a:r>
              <a:rPr dirty="0" sz="1500" spc="-85">
                <a:latin typeface="Lucida Sans Unicode"/>
                <a:cs typeface="Lucida Sans Unicode"/>
              </a:rPr>
              <a:t> </a:t>
            </a:r>
            <a:r>
              <a:rPr dirty="0" sz="1500" spc="40">
                <a:latin typeface="Lucida Sans Unicode"/>
                <a:cs typeface="Lucida Sans Unicode"/>
              </a:rPr>
              <a:t>PIB.</a:t>
            </a:r>
            <a:endParaRPr sz="1500">
              <a:latin typeface="Lucida Sans Unicode"/>
              <a:cs typeface="Lucida Sans Unicode"/>
            </a:endParaRPr>
          </a:p>
        </p:txBody>
      </p:sp>
      <p:pic>
        <p:nvPicPr>
          <p:cNvPr id="8" name="object 8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0" y="5457824"/>
            <a:ext cx="10915649" cy="1028700"/>
          </a:xfrm>
          <a:prstGeom prst="rect">
            <a:avLst/>
          </a:prstGeom>
        </p:spPr>
      </p:pic>
      <p:pic>
        <p:nvPicPr>
          <p:cNvPr id="9" name="object 9"/>
          <p:cNvPicPr/>
          <p:nvPr/>
        </p:nvPicPr>
        <p:blipFill>
          <a:blip r:embed="rId5" cstate="print"/>
          <a:stretch>
            <a:fillRect/>
          </a:stretch>
        </p:blipFill>
        <p:spPr>
          <a:xfrm>
            <a:off x="0" y="0"/>
            <a:ext cx="11525249" cy="1447799"/>
          </a:xfrm>
          <a:prstGeom prst="rect">
            <a:avLst/>
          </a:prstGeom>
        </p:spPr>
      </p:pic>
      <p:sp>
        <p:nvSpPr>
          <p:cNvPr id="10" name="object 10"/>
          <p:cNvSpPr txBox="1">
            <a:spLocks noGrp="1"/>
          </p:cNvSpPr>
          <p:nvPr>
            <p:ph type="sldNum" idx="7" sz="quarter"/>
          </p:nvPr>
        </p:nvSpPr>
        <p:spPr>
          <a:prstGeom prst="rect"/>
        </p:spPr>
        <p:txBody>
          <a:bodyPr wrap="square" lIns="0" tIns="24130" rIns="0" bIns="0" rtlCol="0" vert="horz">
            <a:spAutoFit/>
          </a:bodyPr>
          <a:lstStyle/>
          <a:p>
            <a:pPr marL="38100">
              <a:lnSpc>
                <a:spcPct val="100000"/>
              </a:lnSpc>
              <a:spcBef>
                <a:spcPts val="190"/>
              </a:spcBef>
            </a:pPr>
            <a:fld id="{81D60167-4931-47E6-BA6A-407CBD079E47}" type="slidenum">
              <a:rPr dirty="0" spc="-85"/>
              <a:t>13</a:t>
            </a:fld>
            <a:r>
              <a:rPr dirty="0" spc="-80"/>
              <a:t> </a:t>
            </a:r>
            <a:r>
              <a:rPr dirty="0" spc="-210"/>
              <a:t>/</a:t>
            </a:r>
            <a:r>
              <a:rPr dirty="0" spc="-80"/>
              <a:t> </a:t>
            </a:r>
            <a:r>
              <a:rPr dirty="0" spc="-85"/>
              <a:t>27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599132" y="1522730"/>
            <a:ext cx="5173980" cy="53975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440180" marR="5080" indent="-1428115">
              <a:lnSpc>
                <a:spcPct val="140600"/>
              </a:lnSpc>
              <a:spcBef>
                <a:spcPts val="100"/>
              </a:spcBef>
            </a:pPr>
            <a:r>
              <a:rPr dirty="0" sz="1200" spc="25" b="1">
                <a:latin typeface="Arial"/>
                <a:cs typeface="Arial"/>
              </a:rPr>
              <a:t>Figura</a:t>
            </a:r>
            <a:r>
              <a:rPr dirty="0" sz="1200" spc="-25" b="1">
                <a:latin typeface="Arial"/>
                <a:cs typeface="Arial"/>
              </a:rPr>
              <a:t> </a:t>
            </a:r>
            <a:r>
              <a:rPr dirty="0" sz="1200" spc="15" b="1">
                <a:latin typeface="Arial"/>
                <a:cs typeface="Arial"/>
              </a:rPr>
              <a:t>3</a:t>
            </a:r>
            <a:r>
              <a:rPr dirty="0" sz="1200" spc="-25" b="1">
                <a:latin typeface="Arial"/>
                <a:cs typeface="Arial"/>
              </a:rPr>
              <a:t> </a:t>
            </a:r>
            <a:r>
              <a:rPr dirty="0" sz="1200" spc="-15" b="1">
                <a:latin typeface="Arial"/>
                <a:cs typeface="Arial"/>
              </a:rPr>
              <a:t>-</a:t>
            </a:r>
            <a:r>
              <a:rPr dirty="0" sz="1200" spc="-25" b="1">
                <a:latin typeface="Arial"/>
                <a:cs typeface="Arial"/>
              </a:rPr>
              <a:t> </a:t>
            </a:r>
            <a:r>
              <a:rPr dirty="0" sz="1200" b="1">
                <a:latin typeface="Arial"/>
                <a:cs typeface="Arial"/>
              </a:rPr>
              <a:t>Taxa</a:t>
            </a:r>
            <a:r>
              <a:rPr dirty="0" sz="1200" spc="-25" b="1">
                <a:latin typeface="Arial"/>
                <a:cs typeface="Arial"/>
              </a:rPr>
              <a:t> </a:t>
            </a:r>
            <a:r>
              <a:rPr dirty="0" sz="1200" spc="30" b="1">
                <a:latin typeface="Arial"/>
                <a:cs typeface="Arial"/>
              </a:rPr>
              <a:t>de</a:t>
            </a:r>
            <a:r>
              <a:rPr dirty="0" sz="1200" spc="-20" b="1">
                <a:latin typeface="Arial"/>
                <a:cs typeface="Arial"/>
              </a:rPr>
              <a:t> </a:t>
            </a:r>
            <a:r>
              <a:rPr dirty="0" sz="1200" spc="30" b="1">
                <a:latin typeface="Arial"/>
                <a:cs typeface="Arial"/>
              </a:rPr>
              <a:t>variação</a:t>
            </a:r>
            <a:r>
              <a:rPr dirty="0" sz="1200" spc="-25" b="1">
                <a:latin typeface="Arial"/>
                <a:cs typeface="Arial"/>
              </a:rPr>
              <a:t> </a:t>
            </a:r>
            <a:r>
              <a:rPr dirty="0" sz="1200" spc="40" b="1">
                <a:latin typeface="Arial"/>
                <a:cs typeface="Arial"/>
              </a:rPr>
              <a:t>acumulada</a:t>
            </a:r>
            <a:r>
              <a:rPr dirty="0" sz="1200" spc="-25" b="1">
                <a:latin typeface="Arial"/>
                <a:cs typeface="Arial"/>
              </a:rPr>
              <a:t> </a:t>
            </a:r>
            <a:r>
              <a:rPr dirty="0" sz="1200" spc="75" b="1">
                <a:latin typeface="Arial"/>
                <a:cs typeface="Arial"/>
              </a:rPr>
              <a:t>em</a:t>
            </a:r>
            <a:r>
              <a:rPr dirty="0" sz="1200" spc="-25" b="1">
                <a:latin typeface="Arial"/>
                <a:cs typeface="Arial"/>
              </a:rPr>
              <a:t> </a:t>
            </a:r>
            <a:r>
              <a:rPr dirty="0" sz="1200" spc="15" b="1">
                <a:latin typeface="Arial"/>
                <a:cs typeface="Arial"/>
              </a:rPr>
              <a:t>12</a:t>
            </a:r>
            <a:r>
              <a:rPr dirty="0" sz="1200" spc="-20" b="1">
                <a:latin typeface="Arial"/>
                <a:cs typeface="Arial"/>
              </a:rPr>
              <a:t> </a:t>
            </a:r>
            <a:r>
              <a:rPr dirty="0" sz="1200" spc="10" b="1">
                <a:latin typeface="Arial"/>
                <a:cs typeface="Arial"/>
              </a:rPr>
              <a:t>meses</a:t>
            </a:r>
            <a:r>
              <a:rPr dirty="0" sz="1200" spc="-25" b="1">
                <a:latin typeface="Arial"/>
                <a:cs typeface="Arial"/>
              </a:rPr>
              <a:t> </a:t>
            </a:r>
            <a:r>
              <a:rPr dirty="0" sz="1200" spc="15" b="1">
                <a:latin typeface="Arial"/>
                <a:cs typeface="Arial"/>
              </a:rPr>
              <a:t>do</a:t>
            </a:r>
            <a:r>
              <a:rPr dirty="0" sz="1200" spc="-25" b="1">
                <a:latin typeface="Arial"/>
                <a:cs typeface="Arial"/>
              </a:rPr>
              <a:t> </a:t>
            </a:r>
            <a:r>
              <a:rPr dirty="0" sz="1200" spc="15" b="1">
                <a:latin typeface="Arial"/>
                <a:cs typeface="Arial"/>
              </a:rPr>
              <a:t>consumo</a:t>
            </a:r>
            <a:r>
              <a:rPr dirty="0" sz="1200" spc="-25" b="1">
                <a:latin typeface="Arial"/>
                <a:cs typeface="Arial"/>
              </a:rPr>
              <a:t> </a:t>
            </a:r>
            <a:r>
              <a:rPr dirty="0" sz="1200" spc="-10" b="1" i="1">
                <a:latin typeface="Trebuchet MS"/>
                <a:cs typeface="Trebuchet MS"/>
              </a:rPr>
              <a:t>per </a:t>
            </a:r>
            <a:r>
              <a:rPr dirty="0" sz="1200" spc="-345" b="1" i="1">
                <a:latin typeface="Trebuchet MS"/>
                <a:cs typeface="Trebuchet MS"/>
              </a:rPr>
              <a:t> </a:t>
            </a:r>
            <a:r>
              <a:rPr dirty="0" sz="1200" spc="-15" b="1" i="1">
                <a:latin typeface="Trebuchet MS"/>
                <a:cs typeface="Trebuchet MS"/>
              </a:rPr>
              <a:t>capita</a:t>
            </a:r>
            <a:r>
              <a:rPr dirty="0" sz="1200" spc="-50" b="1" i="1">
                <a:latin typeface="Trebuchet MS"/>
                <a:cs typeface="Trebuchet MS"/>
              </a:rPr>
              <a:t> </a:t>
            </a:r>
            <a:r>
              <a:rPr dirty="0" sz="1200" b="1">
                <a:latin typeface="Arial"/>
                <a:cs typeface="Arial"/>
              </a:rPr>
              <a:t>das</a:t>
            </a:r>
            <a:r>
              <a:rPr dirty="0" sz="1200" spc="-25" b="1">
                <a:latin typeface="Arial"/>
                <a:cs typeface="Arial"/>
              </a:rPr>
              <a:t> </a:t>
            </a:r>
            <a:r>
              <a:rPr dirty="0" sz="1200" spc="35" b="1">
                <a:latin typeface="Arial"/>
                <a:cs typeface="Arial"/>
              </a:rPr>
              <a:t>famílias</a:t>
            </a:r>
            <a:r>
              <a:rPr dirty="0" sz="1200" spc="-25" b="1">
                <a:latin typeface="Arial"/>
                <a:cs typeface="Arial"/>
              </a:rPr>
              <a:t> </a:t>
            </a:r>
            <a:r>
              <a:rPr dirty="0" sz="1200" spc="-15" b="1">
                <a:latin typeface="Arial"/>
                <a:cs typeface="Arial"/>
              </a:rPr>
              <a:t>-</a:t>
            </a:r>
            <a:r>
              <a:rPr dirty="0" sz="1200" spc="-25" b="1">
                <a:latin typeface="Arial"/>
                <a:cs typeface="Arial"/>
              </a:rPr>
              <a:t> </a:t>
            </a:r>
            <a:r>
              <a:rPr dirty="0" sz="1200" spc="30" b="1">
                <a:latin typeface="Arial"/>
                <a:cs typeface="Arial"/>
              </a:rPr>
              <a:t>2019/2022</a:t>
            </a:r>
            <a:endParaRPr sz="1200">
              <a:latin typeface="Arial"/>
              <a:cs typeface="Arial"/>
            </a:endParaRPr>
          </a:p>
        </p:txBody>
      </p:sp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680676" y="2174099"/>
            <a:ext cx="4957565" cy="3328951"/>
          </a:xfrm>
          <a:prstGeom prst="rect">
            <a:avLst/>
          </a:prstGeom>
        </p:spPr>
      </p:pic>
      <p:sp>
        <p:nvSpPr>
          <p:cNvPr id="4" name="object 4"/>
          <p:cNvSpPr txBox="1"/>
          <p:nvPr/>
        </p:nvSpPr>
        <p:spPr>
          <a:xfrm>
            <a:off x="1757015" y="5692774"/>
            <a:ext cx="2858135" cy="208279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200" spc="-20">
                <a:latin typeface="Lucida Sans Unicode"/>
                <a:cs typeface="Lucida Sans Unicode"/>
              </a:rPr>
              <a:t>Fonte:</a:t>
            </a:r>
            <a:r>
              <a:rPr dirty="0" sz="1200" spc="-75">
                <a:latin typeface="Lucida Sans Unicode"/>
                <a:cs typeface="Lucida Sans Unicode"/>
              </a:rPr>
              <a:t> </a:t>
            </a:r>
            <a:r>
              <a:rPr dirty="0" sz="1200" spc="-20">
                <a:latin typeface="Lucida Sans Unicode"/>
                <a:cs typeface="Lucida Sans Unicode"/>
              </a:rPr>
              <a:t>Dados</a:t>
            </a:r>
            <a:r>
              <a:rPr dirty="0" sz="1200" spc="-75">
                <a:latin typeface="Lucida Sans Unicode"/>
                <a:cs typeface="Lucida Sans Unicode"/>
              </a:rPr>
              <a:t> </a:t>
            </a:r>
            <a:r>
              <a:rPr dirty="0" sz="1200" spc="-15">
                <a:latin typeface="Lucida Sans Unicode"/>
                <a:cs typeface="Lucida Sans Unicode"/>
              </a:rPr>
              <a:t>do</a:t>
            </a:r>
            <a:r>
              <a:rPr dirty="0" sz="1200" spc="-70">
                <a:latin typeface="Lucida Sans Unicode"/>
                <a:cs typeface="Lucida Sans Unicode"/>
              </a:rPr>
              <a:t> </a:t>
            </a:r>
            <a:r>
              <a:rPr dirty="0" sz="1200" spc="20">
                <a:latin typeface="Lucida Sans Unicode"/>
                <a:cs typeface="Lucida Sans Unicode"/>
              </a:rPr>
              <a:t>IBGE,</a:t>
            </a:r>
            <a:r>
              <a:rPr dirty="0" sz="1200" spc="-75">
                <a:latin typeface="Lucida Sans Unicode"/>
                <a:cs typeface="Lucida Sans Unicode"/>
              </a:rPr>
              <a:t> </a:t>
            </a:r>
            <a:r>
              <a:rPr dirty="0" sz="1200" spc="-5">
                <a:latin typeface="Lucida Sans Unicode"/>
                <a:cs typeface="Lucida Sans Unicode"/>
              </a:rPr>
              <a:t>(Ipeadata,</a:t>
            </a:r>
            <a:r>
              <a:rPr dirty="0" sz="1200" spc="-70">
                <a:latin typeface="Lucida Sans Unicode"/>
                <a:cs typeface="Lucida Sans Unicode"/>
              </a:rPr>
              <a:t> </a:t>
            </a:r>
            <a:r>
              <a:rPr dirty="0" sz="1200" spc="-65">
                <a:latin typeface="Lucida Sans Unicode"/>
                <a:cs typeface="Lucida Sans Unicode"/>
              </a:rPr>
              <a:t>2022).</a:t>
            </a:r>
            <a:endParaRPr sz="1200">
              <a:latin typeface="Lucida Sans Unicode"/>
              <a:cs typeface="Lucida Sans Unicode"/>
            </a:endParaRPr>
          </a:p>
        </p:txBody>
      </p:sp>
      <p:pic>
        <p:nvPicPr>
          <p:cNvPr id="5" name="object 5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5943598" y="1847849"/>
            <a:ext cx="66675" cy="66674"/>
          </a:xfrm>
          <a:prstGeom prst="rect">
            <a:avLst/>
          </a:prstGeom>
        </p:spPr>
      </p:pic>
      <p:pic>
        <p:nvPicPr>
          <p:cNvPr id="6" name="object 6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5943598" y="2619374"/>
            <a:ext cx="66675" cy="66674"/>
          </a:xfrm>
          <a:prstGeom prst="rect">
            <a:avLst/>
          </a:prstGeom>
        </p:spPr>
      </p:pic>
      <p:sp>
        <p:nvSpPr>
          <p:cNvPr id="7" name="object 7"/>
          <p:cNvSpPr txBox="1"/>
          <p:nvPr/>
        </p:nvSpPr>
        <p:spPr>
          <a:xfrm>
            <a:off x="6130924" y="1720850"/>
            <a:ext cx="4798060" cy="208280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algn="just" marL="12700" marR="5080">
              <a:lnSpc>
                <a:spcPct val="112500"/>
              </a:lnSpc>
              <a:spcBef>
                <a:spcPts val="100"/>
              </a:spcBef>
            </a:pPr>
            <a:r>
              <a:rPr dirty="0" sz="1500" spc="-40">
                <a:latin typeface="Lucida Sans Unicode"/>
                <a:cs typeface="Lucida Sans Unicode"/>
              </a:rPr>
              <a:t>Após</a:t>
            </a:r>
            <a:r>
              <a:rPr dirty="0" sz="1500" spc="-55">
                <a:latin typeface="Lucida Sans Unicode"/>
                <a:cs typeface="Lucida Sans Unicode"/>
              </a:rPr>
              <a:t> </a:t>
            </a:r>
            <a:r>
              <a:rPr dirty="0" sz="1500">
                <a:latin typeface="Lucida Sans Unicode"/>
                <a:cs typeface="Lucida Sans Unicode"/>
              </a:rPr>
              <a:t>uma</a:t>
            </a:r>
            <a:r>
              <a:rPr dirty="0" sz="1500" spc="-50">
                <a:latin typeface="Lucida Sans Unicode"/>
                <a:cs typeface="Lucida Sans Unicode"/>
              </a:rPr>
              <a:t> </a:t>
            </a:r>
            <a:r>
              <a:rPr dirty="0" sz="1500" spc="-15">
                <a:latin typeface="Lucida Sans Unicode"/>
                <a:cs typeface="Lucida Sans Unicode"/>
              </a:rPr>
              <a:t>recuperação</a:t>
            </a:r>
            <a:r>
              <a:rPr dirty="0" sz="1500" spc="-50">
                <a:latin typeface="Lucida Sans Unicode"/>
                <a:cs typeface="Lucida Sans Unicode"/>
              </a:rPr>
              <a:t> </a:t>
            </a:r>
            <a:r>
              <a:rPr dirty="0" sz="1500" spc="-20">
                <a:latin typeface="Lucida Sans Unicode"/>
                <a:cs typeface="Lucida Sans Unicode"/>
              </a:rPr>
              <a:t>do</a:t>
            </a:r>
            <a:r>
              <a:rPr dirty="0" sz="1500" spc="-50">
                <a:latin typeface="Lucida Sans Unicode"/>
                <a:cs typeface="Lucida Sans Unicode"/>
              </a:rPr>
              <a:t> </a:t>
            </a:r>
            <a:r>
              <a:rPr dirty="0" sz="1500" spc="-30">
                <a:latin typeface="Lucida Sans Unicode"/>
                <a:cs typeface="Lucida Sans Unicode"/>
              </a:rPr>
              <a:t>consumo,</a:t>
            </a:r>
            <a:r>
              <a:rPr dirty="0" sz="1500" spc="-55">
                <a:latin typeface="Lucida Sans Unicode"/>
                <a:cs typeface="Lucida Sans Unicode"/>
              </a:rPr>
              <a:t> </a:t>
            </a:r>
            <a:r>
              <a:rPr dirty="0" sz="1500" spc="5">
                <a:latin typeface="Lucida Sans Unicode"/>
                <a:cs typeface="Lucida Sans Unicode"/>
              </a:rPr>
              <a:t>em</a:t>
            </a:r>
            <a:r>
              <a:rPr dirty="0" sz="1500" spc="-50">
                <a:latin typeface="Lucida Sans Unicode"/>
                <a:cs typeface="Lucida Sans Unicode"/>
              </a:rPr>
              <a:t> </a:t>
            </a:r>
            <a:r>
              <a:rPr dirty="0" sz="1500" spc="-90">
                <a:latin typeface="Lucida Sans Unicode"/>
                <a:cs typeface="Lucida Sans Unicode"/>
              </a:rPr>
              <a:t>2019,</a:t>
            </a:r>
            <a:r>
              <a:rPr dirty="0" sz="1500" spc="-50">
                <a:latin typeface="Lucida Sans Unicode"/>
                <a:cs typeface="Lucida Sans Unicode"/>
              </a:rPr>
              <a:t> </a:t>
            </a:r>
            <a:r>
              <a:rPr dirty="0" sz="1500" spc="-10">
                <a:latin typeface="Lucida Sans Unicode"/>
                <a:cs typeface="Lucida Sans Unicode"/>
              </a:rPr>
              <a:t>houve </a:t>
            </a:r>
            <a:r>
              <a:rPr dirty="0" sz="1500" spc="-465">
                <a:latin typeface="Lucida Sans Unicode"/>
                <a:cs typeface="Lucida Sans Unicode"/>
              </a:rPr>
              <a:t> </a:t>
            </a:r>
            <a:r>
              <a:rPr dirty="0" sz="1500" spc="-15">
                <a:latin typeface="Lucida Sans Unicode"/>
                <a:cs typeface="Lucida Sans Unicode"/>
              </a:rPr>
              <a:t>quedas </a:t>
            </a:r>
            <a:r>
              <a:rPr dirty="0" sz="1500" spc="-30">
                <a:latin typeface="Lucida Sans Unicode"/>
                <a:cs typeface="Lucida Sans Unicode"/>
              </a:rPr>
              <a:t>significativas </a:t>
            </a:r>
            <a:r>
              <a:rPr dirty="0" sz="1500" spc="-10">
                <a:latin typeface="Lucida Sans Unicode"/>
                <a:cs typeface="Lucida Sans Unicode"/>
              </a:rPr>
              <a:t>no </a:t>
            </a:r>
            <a:r>
              <a:rPr dirty="0" sz="1500" spc="-20">
                <a:latin typeface="Lucida Sans Unicode"/>
                <a:cs typeface="Lucida Sans Unicode"/>
              </a:rPr>
              <a:t>primeiro </a:t>
            </a:r>
            <a:r>
              <a:rPr dirty="0" sz="1500" spc="-15">
                <a:latin typeface="Lucida Sans Unicode"/>
                <a:cs typeface="Lucida Sans Unicode"/>
              </a:rPr>
              <a:t>semestre </a:t>
            </a:r>
            <a:r>
              <a:rPr dirty="0" sz="1500" spc="-10">
                <a:latin typeface="Lucida Sans Unicode"/>
                <a:cs typeface="Lucida Sans Unicode"/>
              </a:rPr>
              <a:t>de </a:t>
            </a:r>
            <a:r>
              <a:rPr dirty="0" sz="1500" spc="-90">
                <a:latin typeface="Lucida Sans Unicode"/>
                <a:cs typeface="Lucida Sans Unicode"/>
              </a:rPr>
              <a:t>2020, </a:t>
            </a:r>
            <a:r>
              <a:rPr dirty="0" sz="1500" spc="-85">
                <a:latin typeface="Lucida Sans Unicode"/>
                <a:cs typeface="Lucida Sans Unicode"/>
              </a:rPr>
              <a:t> </a:t>
            </a:r>
            <a:r>
              <a:rPr dirty="0" sz="1500" spc="-10">
                <a:latin typeface="Lucida Sans Unicode"/>
                <a:cs typeface="Lucida Sans Unicode"/>
              </a:rPr>
              <a:t>tão</a:t>
            </a:r>
            <a:r>
              <a:rPr dirty="0" sz="1500" spc="-85">
                <a:latin typeface="Lucida Sans Unicode"/>
                <a:cs typeface="Lucida Sans Unicode"/>
              </a:rPr>
              <a:t> </a:t>
            </a:r>
            <a:r>
              <a:rPr dirty="0" sz="1500" spc="-25">
                <a:latin typeface="Lucida Sans Unicode"/>
                <a:cs typeface="Lucida Sans Unicode"/>
              </a:rPr>
              <a:t>logo</a:t>
            </a:r>
            <a:r>
              <a:rPr dirty="0" sz="1500" spc="-85">
                <a:latin typeface="Lucida Sans Unicode"/>
                <a:cs typeface="Lucida Sans Unicode"/>
              </a:rPr>
              <a:t> </a:t>
            </a:r>
            <a:r>
              <a:rPr dirty="0" sz="1500" spc="10">
                <a:latin typeface="Lucida Sans Unicode"/>
                <a:cs typeface="Lucida Sans Unicode"/>
              </a:rPr>
              <a:t>a</a:t>
            </a:r>
            <a:r>
              <a:rPr dirty="0" sz="1500" spc="-85">
                <a:latin typeface="Lucida Sans Unicode"/>
                <a:cs typeface="Lucida Sans Unicode"/>
              </a:rPr>
              <a:t> </a:t>
            </a:r>
            <a:r>
              <a:rPr dirty="0" sz="1500" spc="-10">
                <a:latin typeface="Lucida Sans Unicode"/>
                <a:cs typeface="Lucida Sans Unicode"/>
              </a:rPr>
              <a:t>pandemia</a:t>
            </a:r>
            <a:r>
              <a:rPr dirty="0" sz="1500" spc="-85">
                <a:latin typeface="Lucida Sans Unicode"/>
                <a:cs typeface="Lucida Sans Unicode"/>
              </a:rPr>
              <a:t> </a:t>
            </a:r>
            <a:r>
              <a:rPr dirty="0" sz="1500" spc="-15">
                <a:latin typeface="Lucida Sans Unicode"/>
                <a:cs typeface="Lucida Sans Unicode"/>
              </a:rPr>
              <a:t>chegou</a:t>
            </a:r>
            <a:r>
              <a:rPr dirty="0" sz="1500" spc="-85">
                <a:latin typeface="Lucida Sans Unicode"/>
                <a:cs typeface="Lucida Sans Unicode"/>
              </a:rPr>
              <a:t> </a:t>
            </a:r>
            <a:r>
              <a:rPr dirty="0" sz="1500" spc="-5">
                <a:latin typeface="Lucida Sans Unicode"/>
                <a:cs typeface="Lucida Sans Unicode"/>
              </a:rPr>
              <a:t>ao</a:t>
            </a:r>
            <a:r>
              <a:rPr dirty="0" sz="1500" spc="-85">
                <a:latin typeface="Lucida Sans Unicode"/>
                <a:cs typeface="Lucida Sans Unicode"/>
              </a:rPr>
              <a:t> </a:t>
            </a:r>
            <a:r>
              <a:rPr dirty="0" sz="1500" spc="-20">
                <a:latin typeface="Lucida Sans Unicode"/>
                <a:cs typeface="Lucida Sans Unicode"/>
              </a:rPr>
              <a:t>Brasil;</a:t>
            </a:r>
            <a:endParaRPr sz="1500">
              <a:latin typeface="Lucida Sans Unicode"/>
              <a:cs typeface="Lucida Sans Unicode"/>
            </a:endParaRPr>
          </a:p>
          <a:p>
            <a:pPr algn="just" marL="12700" marR="5080">
              <a:lnSpc>
                <a:spcPct val="112500"/>
              </a:lnSpc>
            </a:pPr>
            <a:r>
              <a:rPr dirty="0" sz="1500" spc="-10">
                <a:latin typeface="Lucida Sans Unicode"/>
                <a:cs typeface="Lucida Sans Unicode"/>
              </a:rPr>
              <a:t>Nos</a:t>
            </a:r>
            <a:r>
              <a:rPr dirty="0" sz="1500" spc="-5">
                <a:latin typeface="Lucida Sans Unicode"/>
                <a:cs typeface="Lucida Sans Unicode"/>
              </a:rPr>
              <a:t> </a:t>
            </a:r>
            <a:r>
              <a:rPr dirty="0" sz="1500" spc="-15">
                <a:latin typeface="Lucida Sans Unicode"/>
                <a:cs typeface="Lucida Sans Unicode"/>
              </a:rPr>
              <a:t>meses</a:t>
            </a:r>
            <a:r>
              <a:rPr dirty="0" sz="1500" spc="-10">
                <a:latin typeface="Lucida Sans Unicode"/>
                <a:cs typeface="Lucida Sans Unicode"/>
              </a:rPr>
              <a:t> </a:t>
            </a:r>
            <a:r>
              <a:rPr dirty="0" sz="1500" spc="-25">
                <a:latin typeface="Lucida Sans Unicode"/>
                <a:cs typeface="Lucida Sans Unicode"/>
              </a:rPr>
              <a:t>seguintes,</a:t>
            </a:r>
            <a:r>
              <a:rPr dirty="0" sz="1500" spc="-20">
                <a:latin typeface="Lucida Sans Unicode"/>
                <a:cs typeface="Lucida Sans Unicode"/>
              </a:rPr>
              <a:t> com</a:t>
            </a:r>
            <a:r>
              <a:rPr dirty="0" sz="1500" spc="-15">
                <a:latin typeface="Lucida Sans Unicode"/>
                <a:cs typeface="Lucida Sans Unicode"/>
              </a:rPr>
              <a:t> </a:t>
            </a:r>
            <a:r>
              <a:rPr dirty="0" sz="1500" spc="10">
                <a:latin typeface="Lucida Sans Unicode"/>
                <a:cs typeface="Lucida Sans Unicode"/>
              </a:rPr>
              <a:t>a </a:t>
            </a:r>
            <a:r>
              <a:rPr dirty="0" sz="1500" spc="-25">
                <a:latin typeface="Lucida Sans Unicode"/>
                <a:cs typeface="Lucida Sans Unicode"/>
              </a:rPr>
              <a:t>injeção</a:t>
            </a:r>
            <a:r>
              <a:rPr dirty="0" sz="1500" spc="-20">
                <a:latin typeface="Lucida Sans Unicode"/>
                <a:cs typeface="Lucida Sans Unicode"/>
              </a:rPr>
              <a:t> </a:t>
            </a:r>
            <a:r>
              <a:rPr dirty="0" sz="1500" spc="-10">
                <a:latin typeface="Lucida Sans Unicode"/>
                <a:cs typeface="Lucida Sans Unicode"/>
              </a:rPr>
              <a:t>de</a:t>
            </a:r>
            <a:r>
              <a:rPr dirty="0" sz="1500" spc="-5">
                <a:latin typeface="Lucida Sans Unicode"/>
                <a:cs typeface="Lucida Sans Unicode"/>
              </a:rPr>
              <a:t> </a:t>
            </a:r>
            <a:r>
              <a:rPr dirty="0" sz="1500" spc="-20">
                <a:latin typeface="Lucida Sans Unicode"/>
                <a:cs typeface="Lucida Sans Unicode"/>
              </a:rPr>
              <a:t>dinheiro </a:t>
            </a:r>
            <a:r>
              <a:rPr dirty="0" sz="1500" spc="-15">
                <a:latin typeface="Lucida Sans Unicode"/>
                <a:cs typeface="Lucida Sans Unicode"/>
              </a:rPr>
              <a:t> </a:t>
            </a:r>
            <a:r>
              <a:rPr dirty="0" sz="1500" spc="-20">
                <a:latin typeface="Lucida Sans Unicode"/>
                <a:cs typeface="Lucida Sans Unicode"/>
              </a:rPr>
              <a:t>provenientes das medidas econômicas </a:t>
            </a:r>
            <a:r>
              <a:rPr dirty="0" sz="1500" spc="-15">
                <a:latin typeface="Lucida Sans Unicode"/>
                <a:cs typeface="Lucida Sans Unicode"/>
              </a:rPr>
              <a:t>aprovadas </a:t>
            </a:r>
            <a:r>
              <a:rPr dirty="0" sz="1500" spc="-10">
                <a:latin typeface="Lucida Sans Unicode"/>
                <a:cs typeface="Lucida Sans Unicode"/>
              </a:rPr>
              <a:t>no </a:t>
            </a:r>
            <a:r>
              <a:rPr dirty="0" sz="1500" spc="-459">
                <a:latin typeface="Lucida Sans Unicode"/>
                <a:cs typeface="Lucida Sans Unicode"/>
              </a:rPr>
              <a:t> </a:t>
            </a:r>
            <a:r>
              <a:rPr dirty="0" sz="1500" spc="-30">
                <a:latin typeface="Lucida Sans Unicode"/>
                <a:cs typeface="Lucida Sans Unicode"/>
              </a:rPr>
              <a:t>Congresso</a:t>
            </a:r>
            <a:r>
              <a:rPr dirty="0" sz="1500" spc="-25">
                <a:latin typeface="Lucida Sans Unicode"/>
                <a:cs typeface="Lucida Sans Unicode"/>
              </a:rPr>
              <a:t> </a:t>
            </a:r>
            <a:r>
              <a:rPr dirty="0" sz="1500" spc="-15">
                <a:latin typeface="Lucida Sans Unicode"/>
                <a:cs typeface="Lucida Sans Unicode"/>
              </a:rPr>
              <a:t>Nacional</a:t>
            </a:r>
            <a:r>
              <a:rPr dirty="0" sz="1500" spc="-10">
                <a:latin typeface="Lucida Sans Unicode"/>
                <a:cs typeface="Lucida Sans Unicode"/>
              </a:rPr>
              <a:t> ("Orçamento</a:t>
            </a:r>
            <a:r>
              <a:rPr dirty="0" sz="1500" spc="-5">
                <a:latin typeface="Lucida Sans Unicode"/>
                <a:cs typeface="Lucida Sans Unicode"/>
              </a:rPr>
              <a:t> </a:t>
            </a:r>
            <a:r>
              <a:rPr dirty="0" sz="1500" spc="-10">
                <a:latin typeface="Lucida Sans Unicode"/>
                <a:cs typeface="Lucida Sans Unicode"/>
              </a:rPr>
              <a:t>de</a:t>
            </a:r>
            <a:r>
              <a:rPr dirty="0" sz="1500" spc="-5">
                <a:latin typeface="Lucida Sans Unicode"/>
                <a:cs typeface="Lucida Sans Unicode"/>
              </a:rPr>
              <a:t> </a:t>
            </a:r>
            <a:r>
              <a:rPr dirty="0" sz="1500">
                <a:latin typeface="Lucida Sans Unicode"/>
                <a:cs typeface="Lucida Sans Unicode"/>
              </a:rPr>
              <a:t>Guerra") </a:t>
            </a:r>
            <a:r>
              <a:rPr dirty="0" sz="1500" spc="5">
                <a:latin typeface="Lucida Sans Unicode"/>
                <a:cs typeface="Lucida Sans Unicode"/>
              </a:rPr>
              <a:t> </a:t>
            </a:r>
            <a:r>
              <a:rPr dirty="0" sz="1500" spc="15">
                <a:solidFill>
                  <a:srgbClr val="1281B0"/>
                </a:solidFill>
                <a:latin typeface="Lucida Sans Unicode"/>
                <a:cs typeface="Lucida Sans Unicode"/>
              </a:rPr>
              <a:t>(BR</a:t>
            </a:r>
            <a:r>
              <a:rPr dirty="0" sz="1500" spc="-80">
                <a:solidFill>
                  <a:srgbClr val="1281B0"/>
                </a:solidFill>
                <a:latin typeface="Lucida Sans Unicode"/>
                <a:cs typeface="Lucida Sans Unicode"/>
              </a:rPr>
              <a:t>A</a:t>
            </a:r>
            <a:r>
              <a:rPr dirty="0" sz="1500" spc="15">
                <a:solidFill>
                  <a:srgbClr val="1281B0"/>
                </a:solidFill>
                <a:latin typeface="Lucida Sans Unicode"/>
                <a:cs typeface="Lucida Sans Unicode"/>
              </a:rPr>
              <a:t>S</a:t>
            </a:r>
            <a:r>
              <a:rPr dirty="0" sz="1500" spc="75">
                <a:solidFill>
                  <a:srgbClr val="1281B0"/>
                </a:solidFill>
                <a:latin typeface="Lucida Sans Unicode"/>
                <a:cs typeface="Lucida Sans Unicode"/>
              </a:rPr>
              <a:t>I</a:t>
            </a:r>
            <a:r>
              <a:rPr dirty="0" sz="1500" spc="-15">
                <a:solidFill>
                  <a:srgbClr val="1281B0"/>
                </a:solidFill>
                <a:latin typeface="Lucida Sans Unicode"/>
                <a:cs typeface="Lucida Sans Unicode"/>
              </a:rPr>
              <a:t>L</a:t>
            </a:r>
            <a:r>
              <a:rPr dirty="0" sz="1500" spc="-75">
                <a:solidFill>
                  <a:srgbClr val="1281B0"/>
                </a:solidFill>
                <a:latin typeface="Lucida Sans Unicode"/>
                <a:cs typeface="Lucida Sans Unicode"/>
              </a:rPr>
              <a:t>,</a:t>
            </a:r>
            <a:r>
              <a:rPr dirty="0" sz="1500" spc="-40">
                <a:solidFill>
                  <a:srgbClr val="1281B0"/>
                </a:solidFill>
                <a:latin typeface="Lucida Sans Unicode"/>
                <a:cs typeface="Lucida Sans Unicode"/>
              </a:rPr>
              <a:t> </a:t>
            </a:r>
            <a:r>
              <a:rPr dirty="0" sz="1500" spc="-95">
                <a:solidFill>
                  <a:srgbClr val="1281B0"/>
                </a:solidFill>
                <a:latin typeface="Lucida Sans Unicode"/>
                <a:cs typeface="Lucida Sans Unicode"/>
              </a:rPr>
              <a:t>2020</a:t>
            </a:r>
            <a:r>
              <a:rPr dirty="0" sz="1500" spc="-40">
                <a:solidFill>
                  <a:srgbClr val="1281B0"/>
                </a:solidFill>
                <a:latin typeface="Lucida Sans Unicode"/>
                <a:cs typeface="Lucida Sans Unicode"/>
              </a:rPr>
              <a:t>)</a:t>
            </a:r>
            <a:r>
              <a:rPr dirty="0" sz="1500" spc="-75">
                <a:latin typeface="Lucida Sans Unicode"/>
                <a:cs typeface="Lucida Sans Unicode"/>
              </a:rPr>
              <a:t>,</a:t>
            </a:r>
            <a:r>
              <a:rPr dirty="0" sz="1500" spc="-40">
                <a:latin typeface="Lucida Sans Unicode"/>
                <a:cs typeface="Lucida Sans Unicode"/>
              </a:rPr>
              <a:t> </a:t>
            </a:r>
            <a:r>
              <a:rPr dirty="0" sz="1500" spc="10">
                <a:latin typeface="Lucida Sans Unicode"/>
                <a:cs typeface="Lucida Sans Unicode"/>
              </a:rPr>
              <a:t>e</a:t>
            </a:r>
            <a:r>
              <a:rPr dirty="0" sz="1500" spc="-40">
                <a:latin typeface="Lucida Sans Unicode"/>
                <a:cs typeface="Lucida Sans Unicode"/>
              </a:rPr>
              <a:t> </a:t>
            </a:r>
            <a:r>
              <a:rPr dirty="0" sz="1500" spc="-50">
                <a:latin typeface="Lucida Sans Unicode"/>
                <a:cs typeface="Lucida Sans Unicode"/>
              </a:rPr>
              <a:t>s</a:t>
            </a:r>
            <a:r>
              <a:rPr dirty="0" sz="1500" spc="-15">
                <a:latin typeface="Lucida Sans Unicode"/>
                <a:cs typeface="Lucida Sans Unicode"/>
              </a:rPr>
              <a:t>o</a:t>
            </a:r>
            <a:r>
              <a:rPr dirty="0" sz="1500" spc="-25">
                <a:latin typeface="Lucida Sans Unicode"/>
                <a:cs typeface="Lucida Sans Unicode"/>
              </a:rPr>
              <a:t>b</a:t>
            </a:r>
            <a:r>
              <a:rPr dirty="0" sz="1500" spc="-25">
                <a:latin typeface="Lucida Sans Unicode"/>
                <a:cs typeface="Lucida Sans Unicode"/>
              </a:rPr>
              <a:t>r</a:t>
            </a:r>
            <a:r>
              <a:rPr dirty="0" sz="1500" spc="10">
                <a:latin typeface="Lucida Sans Unicode"/>
                <a:cs typeface="Lucida Sans Unicode"/>
              </a:rPr>
              <a:t>e</a:t>
            </a:r>
            <a:r>
              <a:rPr dirty="0" sz="1500" spc="-20">
                <a:latin typeface="Lucida Sans Unicode"/>
                <a:cs typeface="Lucida Sans Unicode"/>
              </a:rPr>
              <a:t>t</a:t>
            </a:r>
            <a:r>
              <a:rPr dirty="0" sz="1500" spc="-5">
                <a:latin typeface="Lucida Sans Unicode"/>
                <a:cs typeface="Lucida Sans Unicode"/>
              </a:rPr>
              <a:t>u</a:t>
            </a:r>
            <a:r>
              <a:rPr dirty="0" sz="1500" spc="-25">
                <a:latin typeface="Lucida Sans Unicode"/>
                <a:cs typeface="Lucida Sans Unicode"/>
              </a:rPr>
              <a:t>d</a:t>
            </a:r>
            <a:r>
              <a:rPr dirty="0" sz="1500" spc="-15">
                <a:latin typeface="Lucida Sans Unicode"/>
                <a:cs typeface="Lucida Sans Unicode"/>
              </a:rPr>
              <a:t>o</a:t>
            </a:r>
            <a:r>
              <a:rPr dirty="0" sz="1500" spc="-40">
                <a:latin typeface="Lucida Sans Unicode"/>
                <a:cs typeface="Lucida Sans Unicode"/>
              </a:rPr>
              <a:t> </a:t>
            </a:r>
            <a:r>
              <a:rPr dirty="0" sz="1500" spc="-5">
                <a:latin typeface="Lucida Sans Unicode"/>
                <a:cs typeface="Lucida Sans Unicode"/>
              </a:rPr>
              <a:t>n</a:t>
            </a:r>
            <a:r>
              <a:rPr dirty="0" sz="1500" spc="-15">
                <a:latin typeface="Lucida Sans Unicode"/>
                <a:cs typeface="Lucida Sans Unicode"/>
              </a:rPr>
              <a:t>o</a:t>
            </a:r>
            <a:r>
              <a:rPr dirty="0" sz="1500" spc="-40">
                <a:latin typeface="Lucida Sans Unicode"/>
                <a:cs typeface="Lucida Sans Unicode"/>
              </a:rPr>
              <a:t> </a:t>
            </a:r>
            <a:r>
              <a:rPr dirty="0" sz="1500" spc="-50">
                <a:latin typeface="Lucida Sans Unicode"/>
                <a:cs typeface="Lucida Sans Unicode"/>
              </a:rPr>
              <a:t>s</a:t>
            </a:r>
            <a:r>
              <a:rPr dirty="0" sz="1500" spc="10">
                <a:latin typeface="Lucida Sans Unicode"/>
                <a:cs typeface="Lucida Sans Unicode"/>
              </a:rPr>
              <a:t>e</a:t>
            </a:r>
            <a:r>
              <a:rPr dirty="0" sz="1500" spc="-15">
                <a:latin typeface="Lucida Sans Unicode"/>
                <a:cs typeface="Lucida Sans Unicode"/>
              </a:rPr>
              <a:t>g</a:t>
            </a:r>
            <a:r>
              <a:rPr dirty="0" sz="1500" spc="-5">
                <a:latin typeface="Lucida Sans Unicode"/>
                <a:cs typeface="Lucida Sans Unicode"/>
              </a:rPr>
              <a:t>un</a:t>
            </a:r>
            <a:r>
              <a:rPr dirty="0" sz="1500" spc="-25">
                <a:latin typeface="Lucida Sans Unicode"/>
                <a:cs typeface="Lucida Sans Unicode"/>
              </a:rPr>
              <a:t>d</a:t>
            </a:r>
            <a:r>
              <a:rPr dirty="0" sz="1500" spc="-15">
                <a:latin typeface="Lucida Sans Unicode"/>
                <a:cs typeface="Lucida Sans Unicode"/>
              </a:rPr>
              <a:t>o</a:t>
            </a:r>
            <a:r>
              <a:rPr dirty="0" sz="1500" spc="-40">
                <a:latin typeface="Lucida Sans Unicode"/>
                <a:cs typeface="Lucida Sans Unicode"/>
              </a:rPr>
              <a:t> </a:t>
            </a:r>
            <a:r>
              <a:rPr dirty="0" sz="1500" spc="-20">
                <a:latin typeface="Lucida Sans Unicode"/>
                <a:cs typeface="Lucida Sans Unicode"/>
              </a:rPr>
              <a:t>t</a:t>
            </a:r>
            <a:r>
              <a:rPr dirty="0" sz="1500" spc="5">
                <a:latin typeface="Lucida Sans Unicode"/>
                <a:cs typeface="Lucida Sans Unicode"/>
              </a:rPr>
              <a:t>r</a:t>
            </a:r>
            <a:r>
              <a:rPr dirty="0" sz="1500" spc="-50">
                <a:latin typeface="Lucida Sans Unicode"/>
                <a:cs typeface="Lucida Sans Unicode"/>
              </a:rPr>
              <a:t>i</a:t>
            </a:r>
            <a:r>
              <a:rPr dirty="0" sz="1500">
                <a:latin typeface="Lucida Sans Unicode"/>
                <a:cs typeface="Lucida Sans Unicode"/>
              </a:rPr>
              <a:t>m</a:t>
            </a:r>
            <a:r>
              <a:rPr dirty="0" sz="1500" spc="10">
                <a:latin typeface="Lucida Sans Unicode"/>
                <a:cs typeface="Lucida Sans Unicode"/>
              </a:rPr>
              <a:t>e</a:t>
            </a:r>
            <a:r>
              <a:rPr dirty="0" sz="1500" spc="-50">
                <a:latin typeface="Lucida Sans Unicode"/>
                <a:cs typeface="Lucida Sans Unicode"/>
              </a:rPr>
              <a:t>s</a:t>
            </a:r>
            <a:r>
              <a:rPr dirty="0" sz="1500" spc="-20">
                <a:latin typeface="Lucida Sans Unicode"/>
                <a:cs typeface="Lucida Sans Unicode"/>
              </a:rPr>
              <a:t>t</a:t>
            </a:r>
            <a:r>
              <a:rPr dirty="0" sz="1500" spc="-25">
                <a:latin typeface="Lucida Sans Unicode"/>
                <a:cs typeface="Lucida Sans Unicode"/>
              </a:rPr>
              <a:t>r</a:t>
            </a:r>
            <a:r>
              <a:rPr dirty="0" sz="1500" spc="10">
                <a:latin typeface="Lucida Sans Unicode"/>
                <a:cs typeface="Lucida Sans Unicode"/>
              </a:rPr>
              <a:t>e</a:t>
            </a:r>
            <a:r>
              <a:rPr dirty="0" sz="1500" spc="-40">
                <a:latin typeface="Lucida Sans Unicode"/>
                <a:cs typeface="Lucida Sans Unicode"/>
              </a:rPr>
              <a:t> </a:t>
            </a:r>
            <a:r>
              <a:rPr dirty="0" sz="1500" spc="-25">
                <a:latin typeface="Lucida Sans Unicode"/>
                <a:cs typeface="Lucida Sans Unicode"/>
              </a:rPr>
              <a:t>d</a:t>
            </a:r>
            <a:r>
              <a:rPr dirty="0" sz="1500" spc="5">
                <a:latin typeface="Lucida Sans Unicode"/>
                <a:cs typeface="Lucida Sans Unicode"/>
              </a:rPr>
              <a:t>e  </a:t>
            </a:r>
            <a:r>
              <a:rPr dirty="0" sz="1500" spc="-90">
                <a:latin typeface="Lucida Sans Unicode"/>
                <a:cs typeface="Lucida Sans Unicode"/>
              </a:rPr>
              <a:t>2021,</a:t>
            </a:r>
            <a:r>
              <a:rPr dirty="0" sz="1500" spc="270">
                <a:latin typeface="Lucida Sans Unicode"/>
                <a:cs typeface="Lucida Sans Unicode"/>
              </a:rPr>
              <a:t> </a:t>
            </a:r>
            <a:r>
              <a:rPr dirty="0" sz="1500" spc="-20">
                <a:latin typeface="Lucida Sans Unicode"/>
                <a:cs typeface="Lucida Sans Unicode"/>
              </a:rPr>
              <a:t>após</a:t>
            </a:r>
            <a:r>
              <a:rPr dirty="0" sz="1500" spc="200">
                <a:latin typeface="Lucida Sans Unicode"/>
                <a:cs typeface="Lucida Sans Unicode"/>
              </a:rPr>
              <a:t> </a:t>
            </a:r>
            <a:r>
              <a:rPr dirty="0" sz="1500" spc="-15">
                <a:latin typeface="Lucida Sans Unicode"/>
                <a:cs typeface="Lucida Sans Unicode"/>
              </a:rPr>
              <a:t>o</a:t>
            </a:r>
            <a:r>
              <a:rPr dirty="0" sz="1500" spc="195">
                <a:latin typeface="Lucida Sans Unicode"/>
                <a:cs typeface="Lucida Sans Unicode"/>
              </a:rPr>
              <a:t> </a:t>
            </a:r>
            <a:r>
              <a:rPr dirty="0" sz="1500" spc="-35">
                <a:latin typeface="Lucida Sans Unicode"/>
                <a:cs typeface="Lucida Sans Unicode"/>
              </a:rPr>
              <a:t>início</a:t>
            </a:r>
            <a:r>
              <a:rPr dirty="0" sz="1500" spc="215">
                <a:latin typeface="Lucida Sans Unicode"/>
                <a:cs typeface="Lucida Sans Unicode"/>
              </a:rPr>
              <a:t> </a:t>
            </a:r>
            <a:r>
              <a:rPr dirty="0" sz="1500" spc="-5">
                <a:latin typeface="Lucida Sans Unicode"/>
                <a:cs typeface="Lucida Sans Unicode"/>
              </a:rPr>
              <a:t>da</a:t>
            </a:r>
            <a:r>
              <a:rPr dirty="0" sz="1500" spc="185">
                <a:latin typeface="Lucida Sans Unicode"/>
                <a:cs typeface="Lucida Sans Unicode"/>
              </a:rPr>
              <a:t> </a:t>
            </a:r>
            <a:r>
              <a:rPr dirty="0" sz="1500" spc="-20">
                <a:latin typeface="Lucida Sans Unicode"/>
                <a:cs typeface="Lucida Sans Unicode"/>
              </a:rPr>
              <a:t>vacinação</a:t>
            </a:r>
            <a:r>
              <a:rPr dirty="0" sz="1500" spc="200">
                <a:latin typeface="Lucida Sans Unicode"/>
                <a:cs typeface="Lucida Sans Unicode"/>
              </a:rPr>
              <a:t> </a:t>
            </a:r>
            <a:r>
              <a:rPr dirty="0" sz="1500" spc="-5">
                <a:latin typeface="Lucida Sans Unicode"/>
                <a:cs typeface="Lucida Sans Unicode"/>
              </a:rPr>
              <a:t>da</a:t>
            </a:r>
            <a:r>
              <a:rPr dirty="0" sz="1500" spc="185">
                <a:latin typeface="Lucida Sans Unicode"/>
                <a:cs typeface="Lucida Sans Unicode"/>
              </a:rPr>
              <a:t> </a:t>
            </a:r>
            <a:r>
              <a:rPr dirty="0" sz="1500" spc="-20">
                <a:latin typeface="Lucida Sans Unicode"/>
                <a:cs typeface="Lucida Sans Unicode"/>
              </a:rPr>
              <a:t>população</a:t>
            </a:r>
            <a:endParaRPr sz="1500">
              <a:latin typeface="Lucida Sans Unicode"/>
              <a:cs typeface="Lucida Sans Unicode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6130924" y="3778249"/>
            <a:ext cx="4797425" cy="796925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algn="just" marL="12700" marR="5080">
              <a:lnSpc>
                <a:spcPct val="112500"/>
              </a:lnSpc>
              <a:spcBef>
                <a:spcPts val="100"/>
              </a:spcBef>
            </a:pPr>
            <a:r>
              <a:rPr dirty="0" sz="1500" spc="-30">
                <a:latin typeface="Lucida Sans Unicode"/>
                <a:cs typeface="Lucida Sans Unicode"/>
              </a:rPr>
              <a:t>brasileira,</a:t>
            </a:r>
            <a:r>
              <a:rPr dirty="0" sz="1500" spc="-25">
                <a:latin typeface="Lucida Sans Unicode"/>
                <a:cs typeface="Lucida Sans Unicode"/>
              </a:rPr>
              <a:t> </a:t>
            </a:r>
            <a:r>
              <a:rPr dirty="0" sz="1500" spc="-15">
                <a:latin typeface="Lucida Sans Unicode"/>
                <a:cs typeface="Lucida Sans Unicode"/>
              </a:rPr>
              <a:t>ocorreram</a:t>
            </a:r>
            <a:r>
              <a:rPr dirty="0" sz="1500" spc="-10">
                <a:latin typeface="Lucida Sans Unicode"/>
                <a:cs typeface="Lucida Sans Unicode"/>
              </a:rPr>
              <a:t> </a:t>
            </a:r>
            <a:r>
              <a:rPr dirty="0" sz="1500" spc="-15">
                <a:latin typeface="Lucida Sans Unicode"/>
                <a:cs typeface="Lucida Sans Unicode"/>
              </a:rPr>
              <a:t>melhoras</a:t>
            </a:r>
            <a:r>
              <a:rPr dirty="0" sz="1500" spc="-10">
                <a:latin typeface="Lucida Sans Unicode"/>
                <a:cs typeface="Lucida Sans Unicode"/>
              </a:rPr>
              <a:t> </a:t>
            </a:r>
            <a:r>
              <a:rPr dirty="0" sz="1500" spc="-25">
                <a:latin typeface="Lucida Sans Unicode"/>
                <a:cs typeface="Lucida Sans Unicode"/>
              </a:rPr>
              <a:t>nos</a:t>
            </a:r>
            <a:r>
              <a:rPr dirty="0" sz="1500" spc="-20">
                <a:latin typeface="Lucida Sans Unicode"/>
                <a:cs typeface="Lucida Sans Unicode"/>
              </a:rPr>
              <a:t> </a:t>
            </a:r>
            <a:r>
              <a:rPr dirty="0" sz="1500" spc="-25">
                <a:latin typeface="Lucida Sans Unicode"/>
                <a:cs typeface="Lucida Sans Unicode"/>
              </a:rPr>
              <a:t>níveis </a:t>
            </a:r>
            <a:r>
              <a:rPr dirty="0" sz="1500" spc="-20">
                <a:latin typeface="Lucida Sans Unicode"/>
                <a:cs typeface="Lucida Sans Unicode"/>
              </a:rPr>
              <a:t> apresentados,</a:t>
            </a:r>
            <a:r>
              <a:rPr dirty="0" sz="1500" spc="-15">
                <a:latin typeface="Lucida Sans Unicode"/>
                <a:cs typeface="Lucida Sans Unicode"/>
              </a:rPr>
              <a:t> </a:t>
            </a:r>
            <a:r>
              <a:rPr dirty="0" sz="1500" spc="-25">
                <a:latin typeface="Lucida Sans Unicode"/>
                <a:cs typeface="Lucida Sans Unicode"/>
              </a:rPr>
              <a:t>indicando</a:t>
            </a:r>
            <a:r>
              <a:rPr dirty="0" sz="1500" spc="-20">
                <a:latin typeface="Lucida Sans Unicode"/>
                <a:cs typeface="Lucida Sans Unicode"/>
              </a:rPr>
              <a:t> </a:t>
            </a:r>
            <a:r>
              <a:rPr dirty="0" sz="1500">
                <a:latin typeface="Lucida Sans Unicode"/>
                <a:cs typeface="Lucida Sans Unicode"/>
              </a:rPr>
              <a:t>uma</a:t>
            </a:r>
            <a:r>
              <a:rPr dirty="0" sz="1500" spc="5">
                <a:latin typeface="Lucida Sans Unicode"/>
                <a:cs typeface="Lucida Sans Unicode"/>
              </a:rPr>
              <a:t> </a:t>
            </a:r>
            <a:r>
              <a:rPr dirty="0" sz="1500" spc="-15">
                <a:latin typeface="Lucida Sans Unicode"/>
                <a:cs typeface="Lucida Sans Unicode"/>
              </a:rPr>
              <a:t>recuperação</a:t>
            </a:r>
            <a:r>
              <a:rPr dirty="0" sz="1500" spc="-10">
                <a:latin typeface="Lucida Sans Unicode"/>
                <a:cs typeface="Lucida Sans Unicode"/>
              </a:rPr>
              <a:t> </a:t>
            </a:r>
            <a:r>
              <a:rPr dirty="0" sz="1500" spc="-20">
                <a:latin typeface="Lucida Sans Unicode"/>
                <a:cs typeface="Lucida Sans Unicode"/>
              </a:rPr>
              <a:t>do </a:t>
            </a:r>
            <a:r>
              <a:rPr dirty="0" sz="1500" spc="-15">
                <a:latin typeface="Lucida Sans Unicode"/>
                <a:cs typeface="Lucida Sans Unicode"/>
              </a:rPr>
              <a:t> </a:t>
            </a:r>
            <a:r>
              <a:rPr dirty="0" sz="1500" spc="-20">
                <a:latin typeface="Lucida Sans Unicode"/>
                <a:cs typeface="Lucida Sans Unicode"/>
              </a:rPr>
              <a:t>consumo</a:t>
            </a:r>
            <a:r>
              <a:rPr dirty="0" sz="1500" spc="-90">
                <a:latin typeface="Lucida Sans Unicode"/>
                <a:cs typeface="Lucida Sans Unicode"/>
              </a:rPr>
              <a:t> </a:t>
            </a:r>
            <a:r>
              <a:rPr dirty="0" sz="1500" spc="-20">
                <a:latin typeface="Lucida Sans Unicode"/>
                <a:cs typeface="Lucida Sans Unicode"/>
              </a:rPr>
              <a:t>das</a:t>
            </a:r>
            <a:r>
              <a:rPr dirty="0" sz="1500" spc="-85">
                <a:latin typeface="Lucida Sans Unicode"/>
                <a:cs typeface="Lucida Sans Unicode"/>
              </a:rPr>
              <a:t> </a:t>
            </a:r>
            <a:r>
              <a:rPr dirty="0" sz="1500" spc="-30">
                <a:latin typeface="Lucida Sans Unicode"/>
                <a:cs typeface="Lucida Sans Unicode"/>
              </a:rPr>
              <a:t>famílias.</a:t>
            </a:r>
            <a:endParaRPr sz="1500">
              <a:latin typeface="Lucida Sans Unicode"/>
              <a:cs typeface="Lucida Sans Unicode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6166643" y="4704079"/>
            <a:ext cx="4761865" cy="107315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algn="r" marL="12700" marR="5080" indent="468630">
              <a:lnSpc>
                <a:spcPct val="114599"/>
              </a:lnSpc>
              <a:spcBef>
                <a:spcPts val="100"/>
              </a:spcBef>
            </a:pPr>
            <a:r>
              <a:rPr dirty="0" sz="1200" spc="-50">
                <a:latin typeface="Lucida Sans Unicode"/>
                <a:cs typeface="Lucida Sans Unicode"/>
              </a:rPr>
              <a:t>As</a:t>
            </a:r>
            <a:r>
              <a:rPr dirty="0" sz="1200" spc="-65">
                <a:latin typeface="Lucida Sans Unicode"/>
                <a:cs typeface="Lucida Sans Unicode"/>
              </a:rPr>
              <a:t> </a:t>
            </a:r>
            <a:r>
              <a:rPr dirty="0" sz="1200" spc="-15">
                <a:latin typeface="Lucida Sans Unicode"/>
                <a:cs typeface="Lucida Sans Unicode"/>
              </a:rPr>
              <a:t>medidas</a:t>
            </a:r>
            <a:r>
              <a:rPr dirty="0" sz="1200" spc="-65">
                <a:latin typeface="Lucida Sans Unicode"/>
                <a:cs typeface="Lucida Sans Unicode"/>
              </a:rPr>
              <a:t> </a:t>
            </a:r>
            <a:r>
              <a:rPr dirty="0" sz="1200" spc="-20">
                <a:latin typeface="Lucida Sans Unicode"/>
                <a:cs typeface="Lucida Sans Unicode"/>
              </a:rPr>
              <a:t>econômicas</a:t>
            </a:r>
            <a:r>
              <a:rPr dirty="0" sz="1200" spc="-60">
                <a:latin typeface="Lucida Sans Unicode"/>
                <a:cs typeface="Lucida Sans Unicode"/>
              </a:rPr>
              <a:t> </a:t>
            </a:r>
            <a:r>
              <a:rPr dirty="0" sz="1200" spc="-15">
                <a:latin typeface="Lucida Sans Unicode"/>
                <a:cs typeface="Lucida Sans Unicode"/>
              </a:rPr>
              <a:t>do</a:t>
            </a:r>
            <a:r>
              <a:rPr dirty="0" sz="1200" spc="-65">
                <a:latin typeface="Lucida Sans Unicode"/>
                <a:cs typeface="Lucida Sans Unicode"/>
              </a:rPr>
              <a:t> </a:t>
            </a:r>
            <a:r>
              <a:rPr dirty="0" sz="1200" spc="-5">
                <a:latin typeface="Lucida Sans Unicode"/>
                <a:cs typeface="Lucida Sans Unicode"/>
              </a:rPr>
              <a:t>"Orçamento</a:t>
            </a:r>
            <a:r>
              <a:rPr dirty="0" sz="1200" spc="-65">
                <a:latin typeface="Lucida Sans Unicode"/>
                <a:cs typeface="Lucida Sans Unicode"/>
              </a:rPr>
              <a:t> </a:t>
            </a:r>
            <a:r>
              <a:rPr dirty="0" sz="1200" spc="-5">
                <a:latin typeface="Lucida Sans Unicode"/>
                <a:cs typeface="Lucida Sans Unicode"/>
              </a:rPr>
              <a:t>de</a:t>
            </a:r>
            <a:r>
              <a:rPr dirty="0" sz="1200" spc="-60">
                <a:latin typeface="Lucida Sans Unicode"/>
                <a:cs typeface="Lucida Sans Unicode"/>
              </a:rPr>
              <a:t> </a:t>
            </a:r>
            <a:r>
              <a:rPr dirty="0" sz="1200">
                <a:latin typeface="Lucida Sans Unicode"/>
                <a:cs typeface="Lucida Sans Unicode"/>
              </a:rPr>
              <a:t>Guerra"</a:t>
            </a:r>
            <a:r>
              <a:rPr dirty="0" sz="1200" spc="-65">
                <a:latin typeface="Lucida Sans Unicode"/>
                <a:cs typeface="Lucida Sans Unicode"/>
              </a:rPr>
              <a:t> </a:t>
            </a:r>
            <a:r>
              <a:rPr dirty="0" sz="1200" spc="-310">
                <a:latin typeface="Lucida Sans Unicode"/>
                <a:cs typeface="Lucida Sans Unicode"/>
              </a:rPr>
              <a:t>-</a:t>
            </a:r>
            <a:r>
              <a:rPr dirty="0" sz="1200" spc="-265">
                <a:latin typeface="Lucida Sans Unicode"/>
                <a:cs typeface="Lucida Sans Unicode"/>
              </a:rPr>
              <a:t> </a:t>
            </a:r>
            <a:r>
              <a:rPr dirty="0" sz="1200" spc="-35">
                <a:latin typeface="Lucida Sans Unicode"/>
                <a:cs typeface="Lucida Sans Unicode"/>
              </a:rPr>
              <a:t>auxílio </a:t>
            </a:r>
            <a:r>
              <a:rPr dirty="0" sz="1200" spc="-365">
                <a:latin typeface="Lucida Sans Unicode"/>
                <a:cs typeface="Lucida Sans Unicode"/>
              </a:rPr>
              <a:t> </a:t>
            </a:r>
            <a:r>
              <a:rPr dirty="0" sz="1200" spc="-15">
                <a:latin typeface="Lucida Sans Unicode"/>
                <a:cs typeface="Lucida Sans Unicode"/>
              </a:rPr>
              <a:t>emergencial, </a:t>
            </a:r>
            <a:r>
              <a:rPr dirty="0" sz="1200" spc="-20">
                <a:latin typeface="Lucida Sans Unicode"/>
                <a:cs typeface="Lucida Sans Unicode"/>
              </a:rPr>
              <a:t>recursos </a:t>
            </a:r>
            <a:r>
              <a:rPr dirty="0" sz="1200" spc="-5">
                <a:latin typeface="Lucida Sans Unicode"/>
                <a:cs typeface="Lucida Sans Unicode"/>
              </a:rPr>
              <a:t>para </a:t>
            </a:r>
            <a:r>
              <a:rPr dirty="0" sz="1200" spc="-15">
                <a:latin typeface="Lucida Sans Unicode"/>
                <a:cs typeface="Lucida Sans Unicode"/>
              </a:rPr>
              <a:t>estados </a:t>
            </a:r>
            <a:r>
              <a:rPr dirty="0" sz="1200" spc="5">
                <a:latin typeface="Lucida Sans Unicode"/>
                <a:cs typeface="Lucida Sans Unicode"/>
              </a:rPr>
              <a:t>e </a:t>
            </a:r>
            <a:r>
              <a:rPr dirty="0" sz="1200" spc="-25">
                <a:latin typeface="Lucida Sans Unicode"/>
                <a:cs typeface="Lucida Sans Unicode"/>
              </a:rPr>
              <a:t>municípios </a:t>
            </a:r>
            <a:r>
              <a:rPr dirty="0" sz="1200" spc="5">
                <a:latin typeface="Lucida Sans Unicode"/>
                <a:cs typeface="Lucida Sans Unicode"/>
              </a:rPr>
              <a:t>e </a:t>
            </a:r>
            <a:r>
              <a:rPr dirty="0" sz="1200" spc="-10">
                <a:latin typeface="Lucida Sans Unicode"/>
                <a:cs typeface="Lucida Sans Unicode"/>
              </a:rPr>
              <a:t>garantia </a:t>
            </a:r>
            <a:r>
              <a:rPr dirty="0" sz="1200" spc="-5">
                <a:latin typeface="Lucida Sans Unicode"/>
                <a:cs typeface="Lucida Sans Unicode"/>
              </a:rPr>
              <a:t>de </a:t>
            </a:r>
            <a:r>
              <a:rPr dirty="0" sz="1200">
                <a:latin typeface="Lucida Sans Unicode"/>
                <a:cs typeface="Lucida Sans Unicode"/>
              </a:rPr>
              <a:t> </a:t>
            </a:r>
            <a:r>
              <a:rPr dirty="0" sz="1200" spc="-40">
                <a:latin typeface="Lucida Sans Unicode"/>
                <a:cs typeface="Lucida Sans Unicode"/>
              </a:rPr>
              <a:t>li</a:t>
            </a:r>
            <a:r>
              <a:rPr dirty="0" sz="1200" spc="-20">
                <a:latin typeface="Lucida Sans Unicode"/>
                <a:cs typeface="Lucida Sans Unicode"/>
              </a:rPr>
              <a:t>q</a:t>
            </a:r>
            <a:r>
              <a:rPr dirty="0" sz="1200" spc="-5">
                <a:latin typeface="Lucida Sans Unicode"/>
                <a:cs typeface="Lucida Sans Unicode"/>
              </a:rPr>
              <a:t>u</a:t>
            </a:r>
            <a:r>
              <a:rPr dirty="0" sz="1200" spc="-40">
                <a:latin typeface="Lucida Sans Unicode"/>
                <a:cs typeface="Lucida Sans Unicode"/>
              </a:rPr>
              <a:t>i</a:t>
            </a:r>
            <a:r>
              <a:rPr dirty="0" sz="1200" spc="-20">
                <a:latin typeface="Lucida Sans Unicode"/>
                <a:cs typeface="Lucida Sans Unicode"/>
              </a:rPr>
              <a:t>d</a:t>
            </a:r>
            <a:r>
              <a:rPr dirty="0" sz="1200" spc="-10">
                <a:latin typeface="Lucida Sans Unicode"/>
                <a:cs typeface="Lucida Sans Unicode"/>
              </a:rPr>
              <a:t>e</a:t>
            </a:r>
            <a:r>
              <a:rPr dirty="0" sz="1200" spc="-125">
                <a:latin typeface="Lucida Sans Unicode"/>
                <a:cs typeface="Lucida Sans Unicode"/>
              </a:rPr>
              <a:t>z</a:t>
            </a:r>
            <a:r>
              <a:rPr dirty="0" sz="1200" spc="-70">
                <a:latin typeface="Lucida Sans Unicode"/>
                <a:cs typeface="Lucida Sans Unicode"/>
              </a:rPr>
              <a:t> </a:t>
            </a:r>
            <a:r>
              <a:rPr dirty="0" sz="1200" spc="10">
                <a:latin typeface="Lucida Sans Unicode"/>
                <a:cs typeface="Lucida Sans Unicode"/>
              </a:rPr>
              <a:t>a</a:t>
            </a:r>
            <a:r>
              <a:rPr dirty="0" sz="1200" spc="-15">
                <a:latin typeface="Lucida Sans Unicode"/>
                <a:cs typeface="Lucida Sans Unicode"/>
              </a:rPr>
              <a:t>o</a:t>
            </a:r>
            <a:r>
              <a:rPr dirty="0" sz="1200" spc="-70">
                <a:latin typeface="Lucida Sans Unicode"/>
                <a:cs typeface="Lucida Sans Unicode"/>
              </a:rPr>
              <a:t> </a:t>
            </a:r>
            <a:r>
              <a:rPr dirty="0" sz="1200">
                <a:latin typeface="Lucida Sans Unicode"/>
                <a:cs typeface="Lucida Sans Unicode"/>
              </a:rPr>
              <a:t>m</a:t>
            </a:r>
            <a:r>
              <a:rPr dirty="0" sz="1200" spc="5">
                <a:latin typeface="Lucida Sans Unicode"/>
                <a:cs typeface="Lucida Sans Unicode"/>
              </a:rPr>
              <a:t>e</a:t>
            </a:r>
            <a:r>
              <a:rPr dirty="0" sz="1200" spc="-25">
                <a:latin typeface="Lucida Sans Unicode"/>
                <a:cs typeface="Lucida Sans Unicode"/>
              </a:rPr>
              <a:t>r</a:t>
            </a:r>
            <a:r>
              <a:rPr dirty="0" sz="1200" spc="-40">
                <a:latin typeface="Lucida Sans Unicode"/>
                <a:cs typeface="Lucida Sans Unicode"/>
              </a:rPr>
              <a:t>c</a:t>
            </a:r>
            <a:r>
              <a:rPr dirty="0" sz="1200" spc="10">
                <a:latin typeface="Lucida Sans Unicode"/>
                <a:cs typeface="Lucida Sans Unicode"/>
              </a:rPr>
              <a:t>a</a:t>
            </a:r>
            <a:r>
              <a:rPr dirty="0" sz="1200" spc="-20">
                <a:latin typeface="Lucida Sans Unicode"/>
                <a:cs typeface="Lucida Sans Unicode"/>
              </a:rPr>
              <a:t>d</a:t>
            </a:r>
            <a:r>
              <a:rPr dirty="0" sz="1200" spc="-15">
                <a:latin typeface="Lucida Sans Unicode"/>
                <a:cs typeface="Lucida Sans Unicode"/>
              </a:rPr>
              <a:t>o</a:t>
            </a:r>
            <a:r>
              <a:rPr dirty="0" sz="1200" spc="-70">
                <a:latin typeface="Lucida Sans Unicode"/>
                <a:cs typeface="Lucida Sans Unicode"/>
              </a:rPr>
              <a:t> </a:t>
            </a:r>
            <a:r>
              <a:rPr dirty="0" sz="1200" spc="-310">
                <a:latin typeface="Lucida Sans Unicode"/>
                <a:cs typeface="Lucida Sans Unicode"/>
              </a:rPr>
              <a:t>-</a:t>
            </a:r>
            <a:r>
              <a:rPr dirty="0" sz="1200" spc="-70">
                <a:latin typeface="Lucida Sans Unicode"/>
                <a:cs typeface="Lucida Sans Unicode"/>
              </a:rPr>
              <a:t> </a:t>
            </a:r>
            <a:r>
              <a:rPr dirty="0" sz="1200" spc="-5">
                <a:latin typeface="Lucida Sans Unicode"/>
                <a:cs typeface="Lucida Sans Unicode"/>
              </a:rPr>
              <a:t>n</a:t>
            </a:r>
            <a:r>
              <a:rPr dirty="0" sz="1200" spc="10">
                <a:latin typeface="Lucida Sans Unicode"/>
                <a:cs typeface="Lucida Sans Unicode"/>
              </a:rPr>
              <a:t>ã</a:t>
            </a:r>
            <a:r>
              <a:rPr dirty="0" sz="1200" spc="-15">
                <a:latin typeface="Lucida Sans Unicode"/>
                <a:cs typeface="Lucida Sans Unicode"/>
              </a:rPr>
              <a:t>o</a:t>
            </a:r>
            <a:r>
              <a:rPr dirty="0" sz="1200" spc="-70">
                <a:latin typeface="Lucida Sans Unicode"/>
                <a:cs typeface="Lucida Sans Unicode"/>
              </a:rPr>
              <a:t> </a:t>
            </a:r>
            <a:r>
              <a:rPr dirty="0" sz="1200" spc="5">
                <a:latin typeface="Lucida Sans Unicode"/>
                <a:cs typeface="Lucida Sans Unicode"/>
              </a:rPr>
              <a:t>e</a:t>
            </a:r>
            <a:r>
              <a:rPr dirty="0" sz="1200" spc="-5">
                <a:latin typeface="Lucida Sans Unicode"/>
                <a:cs typeface="Lucida Sans Unicode"/>
              </a:rPr>
              <a:t>n</a:t>
            </a:r>
            <a:r>
              <a:rPr dirty="0" sz="1200" spc="-20">
                <a:latin typeface="Lucida Sans Unicode"/>
                <a:cs typeface="Lucida Sans Unicode"/>
              </a:rPr>
              <a:t>t</a:t>
            </a:r>
            <a:r>
              <a:rPr dirty="0" sz="1200" spc="-25">
                <a:latin typeface="Lucida Sans Unicode"/>
                <a:cs typeface="Lucida Sans Unicode"/>
              </a:rPr>
              <a:t>r</a:t>
            </a:r>
            <a:r>
              <a:rPr dirty="0" sz="1200" spc="10">
                <a:latin typeface="Lucida Sans Unicode"/>
                <a:cs typeface="Lucida Sans Unicode"/>
              </a:rPr>
              <a:t>a</a:t>
            </a:r>
            <a:r>
              <a:rPr dirty="0" sz="1200" spc="-25">
                <a:latin typeface="Lucida Sans Unicode"/>
                <a:cs typeface="Lucida Sans Unicode"/>
              </a:rPr>
              <a:t>r</a:t>
            </a:r>
            <a:r>
              <a:rPr dirty="0" sz="1200" spc="10">
                <a:latin typeface="Lucida Sans Unicode"/>
                <a:cs typeface="Lucida Sans Unicode"/>
              </a:rPr>
              <a:t>a</a:t>
            </a:r>
            <a:r>
              <a:rPr dirty="0" sz="1200">
                <a:latin typeface="Lucida Sans Unicode"/>
                <a:cs typeface="Lucida Sans Unicode"/>
              </a:rPr>
              <a:t>m</a:t>
            </a:r>
            <a:r>
              <a:rPr dirty="0" sz="1200" spc="-70">
                <a:latin typeface="Lucida Sans Unicode"/>
                <a:cs typeface="Lucida Sans Unicode"/>
              </a:rPr>
              <a:t> </a:t>
            </a:r>
            <a:r>
              <a:rPr dirty="0" sz="1200">
                <a:latin typeface="Lucida Sans Unicode"/>
                <a:cs typeface="Lucida Sans Unicode"/>
              </a:rPr>
              <a:t>na</a:t>
            </a:r>
            <a:r>
              <a:rPr dirty="0" sz="1200" spc="-70">
                <a:latin typeface="Lucida Sans Unicode"/>
                <a:cs typeface="Lucida Sans Unicode"/>
              </a:rPr>
              <a:t> </a:t>
            </a:r>
            <a:r>
              <a:rPr dirty="0" sz="1200" spc="-40">
                <a:latin typeface="Lucida Sans Unicode"/>
                <a:cs typeface="Lucida Sans Unicode"/>
              </a:rPr>
              <a:t>c</a:t>
            </a:r>
            <a:r>
              <a:rPr dirty="0" sz="1200" spc="-15">
                <a:latin typeface="Lucida Sans Unicode"/>
                <a:cs typeface="Lucida Sans Unicode"/>
              </a:rPr>
              <a:t>o</a:t>
            </a:r>
            <a:r>
              <a:rPr dirty="0" sz="1200" spc="-5">
                <a:latin typeface="Lucida Sans Unicode"/>
                <a:cs typeface="Lucida Sans Unicode"/>
              </a:rPr>
              <a:t>nta</a:t>
            </a:r>
            <a:r>
              <a:rPr dirty="0" sz="1200" spc="-20">
                <a:latin typeface="Lucida Sans Unicode"/>
                <a:cs typeface="Lucida Sans Unicode"/>
              </a:rPr>
              <a:t>b</a:t>
            </a:r>
            <a:r>
              <a:rPr dirty="0" sz="1200" spc="-40">
                <a:latin typeface="Lucida Sans Unicode"/>
                <a:cs typeface="Lucida Sans Unicode"/>
              </a:rPr>
              <a:t>ili</a:t>
            </a:r>
            <a:r>
              <a:rPr dirty="0" sz="1200" spc="-125">
                <a:latin typeface="Lucida Sans Unicode"/>
                <a:cs typeface="Lucida Sans Unicode"/>
              </a:rPr>
              <a:t>z</a:t>
            </a:r>
            <a:r>
              <a:rPr dirty="0" sz="1200" spc="10">
                <a:latin typeface="Lucida Sans Unicode"/>
                <a:cs typeface="Lucida Sans Unicode"/>
              </a:rPr>
              <a:t>a</a:t>
            </a:r>
            <a:r>
              <a:rPr dirty="0" sz="1200" spc="-40">
                <a:latin typeface="Lucida Sans Unicode"/>
                <a:cs typeface="Lucida Sans Unicode"/>
              </a:rPr>
              <a:t>ç</a:t>
            </a:r>
            <a:r>
              <a:rPr dirty="0" sz="1200" spc="10">
                <a:latin typeface="Lucida Sans Unicode"/>
                <a:cs typeface="Lucida Sans Unicode"/>
              </a:rPr>
              <a:t>ã</a:t>
            </a:r>
            <a:r>
              <a:rPr dirty="0" sz="1200" spc="-15">
                <a:latin typeface="Lucida Sans Unicode"/>
                <a:cs typeface="Lucida Sans Unicode"/>
              </a:rPr>
              <a:t>o</a:t>
            </a:r>
            <a:r>
              <a:rPr dirty="0" sz="1200" spc="-70">
                <a:latin typeface="Lucida Sans Unicode"/>
                <a:cs typeface="Lucida Sans Unicode"/>
              </a:rPr>
              <a:t> </a:t>
            </a:r>
            <a:r>
              <a:rPr dirty="0" sz="1200" spc="-20">
                <a:latin typeface="Lucida Sans Unicode"/>
                <a:cs typeface="Lucida Sans Unicode"/>
              </a:rPr>
              <a:t>d</a:t>
            </a:r>
            <a:r>
              <a:rPr dirty="0" sz="1200" spc="10">
                <a:latin typeface="Lucida Sans Unicode"/>
                <a:cs typeface="Lucida Sans Unicode"/>
              </a:rPr>
              <a:t>a</a:t>
            </a:r>
            <a:r>
              <a:rPr dirty="0" sz="1200" spc="-70">
                <a:latin typeface="Lucida Sans Unicode"/>
                <a:cs typeface="Lucida Sans Unicode"/>
              </a:rPr>
              <a:t> </a:t>
            </a:r>
            <a:r>
              <a:rPr dirty="0" sz="1200" spc="-15">
                <a:latin typeface="Lucida Sans Unicode"/>
                <a:cs typeface="Lucida Sans Unicode"/>
              </a:rPr>
              <a:t>R</a:t>
            </a:r>
            <a:r>
              <a:rPr dirty="0" sz="1200" spc="5">
                <a:latin typeface="Lucida Sans Unicode"/>
                <a:cs typeface="Lucida Sans Unicode"/>
              </a:rPr>
              <a:t>e</a:t>
            </a:r>
            <a:r>
              <a:rPr dirty="0" sz="1200" spc="-15">
                <a:latin typeface="Lucida Sans Unicode"/>
                <a:cs typeface="Lucida Sans Unicode"/>
              </a:rPr>
              <a:t>g</a:t>
            </a:r>
            <a:r>
              <a:rPr dirty="0" sz="1200" spc="-25">
                <a:latin typeface="Lucida Sans Unicode"/>
                <a:cs typeface="Lucida Sans Unicode"/>
              </a:rPr>
              <a:t>r</a:t>
            </a:r>
            <a:r>
              <a:rPr dirty="0" sz="1200" spc="10">
                <a:latin typeface="Lucida Sans Unicode"/>
                <a:cs typeface="Lucida Sans Unicode"/>
              </a:rPr>
              <a:t>a</a:t>
            </a:r>
            <a:r>
              <a:rPr dirty="0" sz="1200" spc="-70">
                <a:latin typeface="Lucida Sans Unicode"/>
                <a:cs typeface="Lucida Sans Unicode"/>
              </a:rPr>
              <a:t> </a:t>
            </a:r>
            <a:r>
              <a:rPr dirty="0" sz="1200" spc="-20">
                <a:latin typeface="Lucida Sans Unicode"/>
                <a:cs typeface="Lucida Sans Unicode"/>
              </a:rPr>
              <a:t>d</a:t>
            </a:r>
            <a:r>
              <a:rPr dirty="0" sz="1200" spc="-10">
                <a:latin typeface="Lucida Sans Unicode"/>
                <a:cs typeface="Lucida Sans Unicode"/>
              </a:rPr>
              <a:t>o  </a:t>
            </a:r>
            <a:r>
              <a:rPr dirty="0" sz="1200" spc="-50">
                <a:latin typeface="Lucida Sans Unicode"/>
                <a:cs typeface="Lucida Sans Unicode"/>
              </a:rPr>
              <a:t>Teto</a:t>
            </a:r>
            <a:r>
              <a:rPr dirty="0" sz="1200" spc="-70">
                <a:latin typeface="Lucida Sans Unicode"/>
                <a:cs typeface="Lucida Sans Unicode"/>
              </a:rPr>
              <a:t> </a:t>
            </a:r>
            <a:r>
              <a:rPr dirty="0" sz="1200" spc="-5">
                <a:latin typeface="Lucida Sans Unicode"/>
                <a:cs typeface="Lucida Sans Unicode"/>
              </a:rPr>
              <a:t>de</a:t>
            </a:r>
            <a:r>
              <a:rPr dirty="0" sz="1200" spc="-70">
                <a:latin typeface="Lucida Sans Unicode"/>
                <a:cs typeface="Lucida Sans Unicode"/>
              </a:rPr>
              <a:t> </a:t>
            </a:r>
            <a:r>
              <a:rPr dirty="0" sz="1200" spc="-15">
                <a:latin typeface="Lucida Sans Unicode"/>
                <a:cs typeface="Lucida Sans Unicode"/>
              </a:rPr>
              <a:t>Gastos</a:t>
            </a:r>
            <a:r>
              <a:rPr dirty="0" sz="1200" spc="-65">
                <a:latin typeface="Lucida Sans Unicode"/>
                <a:cs typeface="Lucida Sans Unicode"/>
              </a:rPr>
              <a:t> </a:t>
            </a:r>
            <a:r>
              <a:rPr dirty="0" sz="1200" spc="-25">
                <a:solidFill>
                  <a:srgbClr val="1281B0"/>
                </a:solidFill>
                <a:latin typeface="Lucida Sans Unicode"/>
                <a:cs typeface="Lucida Sans Unicode"/>
              </a:rPr>
              <a:t>(Cardoso</a:t>
            </a:r>
            <a:r>
              <a:rPr dirty="0" sz="1200" spc="-70">
                <a:solidFill>
                  <a:srgbClr val="1281B0"/>
                </a:solidFill>
                <a:latin typeface="Lucida Sans Unicode"/>
                <a:cs typeface="Lucida Sans Unicode"/>
              </a:rPr>
              <a:t> </a:t>
            </a:r>
            <a:r>
              <a:rPr dirty="0" sz="1200" spc="5">
                <a:solidFill>
                  <a:srgbClr val="1281B0"/>
                </a:solidFill>
                <a:latin typeface="Lucida Sans Unicode"/>
                <a:cs typeface="Lucida Sans Unicode"/>
              </a:rPr>
              <a:t>e</a:t>
            </a:r>
            <a:r>
              <a:rPr dirty="0" sz="1200" spc="-65">
                <a:solidFill>
                  <a:srgbClr val="1281B0"/>
                </a:solidFill>
                <a:latin typeface="Lucida Sans Unicode"/>
                <a:cs typeface="Lucida Sans Unicode"/>
              </a:rPr>
              <a:t> </a:t>
            </a:r>
            <a:r>
              <a:rPr dirty="0" sz="1200" spc="-30">
                <a:solidFill>
                  <a:srgbClr val="1281B0"/>
                </a:solidFill>
                <a:latin typeface="Lucida Sans Unicode"/>
                <a:cs typeface="Lucida Sans Unicode"/>
              </a:rPr>
              <a:t>Reis,</a:t>
            </a:r>
            <a:r>
              <a:rPr dirty="0" sz="1200" spc="-70">
                <a:solidFill>
                  <a:srgbClr val="1281B0"/>
                </a:solidFill>
                <a:latin typeface="Lucida Sans Unicode"/>
                <a:cs typeface="Lucida Sans Unicode"/>
              </a:rPr>
              <a:t> </a:t>
            </a:r>
            <a:r>
              <a:rPr dirty="0" sz="1200" spc="-65">
                <a:solidFill>
                  <a:srgbClr val="1281B0"/>
                </a:solidFill>
                <a:latin typeface="Lucida Sans Unicode"/>
                <a:cs typeface="Lucida Sans Unicode"/>
              </a:rPr>
              <a:t>2022) </a:t>
            </a:r>
            <a:r>
              <a:rPr dirty="0" sz="1200" spc="5">
                <a:latin typeface="Lucida Sans Unicode"/>
                <a:cs typeface="Lucida Sans Unicode"/>
              </a:rPr>
              <a:t>e</a:t>
            </a:r>
            <a:r>
              <a:rPr dirty="0" sz="1200" spc="-70">
                <a:latin typeface="Lucida Sans Unicode"/>
                <a:cs typeface="Lucida Sans Unicode"/>
              </a:rPr>
              <a:t> </a:t>
            </a:r>
            <a:r>
              <a:rPr dirty="0" sz="1200" spc="-10">
                <a:latin typeface="Lucida Sans Unicode"/>
                <a:cs typeface="Lucida Sans Unicode"/>
              </a:rPr>
              <a:t>ajudaram</a:t>
            </a:r>
            <a:r>
              <a:rPr dirty="0" sz="1200" spc="-70">
                <a:latin typeface="Lucida Sans Unicode"/>
                <a:cs typeface="Lucida Sans Unicode"/>
              </a:rPr>
              <a:t> </a:t>
            </a:r>
            <a:r>
              <a:rPr dirty="0" sz="1200">
                <a:latin typeface="Lucida Sans Unicode"/>
                <a:cs typeface="Lucida Sans Unicode"/>
              </a:rPr>
              <a:t>na</a:t>
            </a:r>
            <a:r>
              <a:rPr dirty="0" sz="1200" spc="-65">
                <a:latin typeface="Lucida Sans Unicode"/>
                <a:cs typeface="Lucida Sans Unicode"/>
              </a:rPr>
              <a:t> </a:t>
            </a:r>
            <a:r>
              <a:rPr dirty="0" sz="1200" spc="-15">
                <a:latin typeface="Lucida Sans Unicode"/>
                <a:cs typeface="Lucida Sans Unicode"/>
              </a:rPr>
              <a:t>recuperação</a:t>
            </a:r>
            <a:endParaRPr sz="1200">
              <a:latin typeface="Lucida Sans Unicode"/>
              <a:cs typeface="Lucida Sans Unicode"/>
            </a:endParaRPr>
          </a:p>
          <a:p>
            <a:pPr algn="r" marR="5080">
              <a:lnSpc>
                <a:spcPct val="100000"/>
              </a:lnSpc>
              <a:spcBef>
                <a:spcPts val="209"/>
              </a:spcBef>
            </a:pPr>
            <a:r>
              <a:rPr dirty="0" sz="1200" spc="-20">
                <a:latin typeface="Lucida Sans Unicode"/>
                <a:cs typeface="Lucida Sans Unicode"/>
              </a:rPr>
              <a:t>d</a:t>
            </a:r>
            <a:r>
              <a:rPr dirty="0" sz="1200" spc="-15">
                <a:latin typeface="Lucida Sans Unicode"/>
                <a:cs typeface="Lucida Sans Unicode"/>
              </a:rPr>
              <a:t>o</a:t>
            </a:r>
            <a:r>
              <a:rPr dirty="0" sz="1200" spc="-40">
                <a:latin typeface="Lucida Sans Unicode"/>
                <a:cs typeface="Lucida Sans Unicode"/>
              </a:rPr>
              <a:t>s</a:t>
            </a:r>
            <a:r>
              <a:rPr dirty="0" sz="1200" spc="-70">
                <a:latin typeface="Lucida Sans Unicode"/>
                <a:cs typeface="Lucida Sans Unicode"/>
              </a:rPr>
              <a:t> </a:t>
            </a:r>
            <a:r>
              <a:rPr dirty="0" sz="1200" spc="-40">
                <a:latin typeface="Lucida Sans Unicode"/>
                <a:cs typeface="Lucida Sans Unicode"/>
              </a:rPr>
              <a:t>í</a:t>
            </a:r>
            <a:r>
              <a:rPr dirty="0" sz="1200" spc="-5">
                <a:latin typeface="Lucida Sans Unicode"/>
                <a:cs typeface="Lucida Sans Unicode"/>
              </a:rPr>
              <a:t>n</a:t>
            </a:r>
            <a:r>
              <a:rPr dirty="0" sz="1200" spc="-20">
                <a:latin typeface="Lucida Sans Unicode"/>
                <a:cs typeface="Lucida Sans Unicode"/>
              </a:rPr>
              <a:t>d</a:t>
            </a:r>
            <a:r>
              <a:rPr dirty="0" sz="1200" spc="-40">
                <a:latin typeface="Lucida Sans Unicode"/>
                <a:cs typeface="Lucida Sans Unicode"/>
              </a:rPr>
              <a:t>i</a:t>
            </a:r>
            <a:r>
              <a:rPr dirty="0" sz="1200" spc="-40">
                <a:latin typeface="Lucida Sans Unicode"/>
                <a:cs typeface="Lucida Sans Unicode"/>
              </a:rPr>
              <a:t>c</a:t>
            </a:r>
            <a:r>
              <a:rPr dirty="0" sz="1200" spc="5">
                <a:latin typeface="Lucida Sans Unicode"/>
                <a:cs typeface="Lucida Sans Unicode"/>
              </a:rPr>
              <a:t>e</a:t>
            </a:r>
            <a:r>
              <a:rPr dirty="0" sz="1200" spc="-40">
                <a:latin typeface="Lucida Sans Unicode"/>
                <a:cs typeface="Lucida Sans Unicode"/>
              </a:rPr>
              <a:t>s</a:t>
            </a:r>
            <a:r>
              <a:rPr dirty="0" sz="1200" spc="-70">
                <a:latin typeface="Lucida Sans Unicode"/>
                <a:cs typeface="Lucida Sans Unicode"/>
              </a:rPr>
              <a:t> </a:t>
            </a:r>
            <a:r>
              <a:rPr dirty="0" sz="1200" spc="-20">
                <a:latin typeface="Lucida Sans Unicode"/>
                <a:cs typeface="Lucida Sans Unicode"/>
              </a:rPr>
              <a:t>d</a:t>
            </a:r>
            <a:r>
              <a:rPr dirty="0" sz="1200" spc="5">
                <a:latin typeface="Lucida Sans Unicode"/>
                <a:cs typeface="Lucida Sans Unicode"/>
              </a:rPr>
              <a:t>e</a:t>
            </a:r>
            <a:r>
              <a:rPr dirty="0" sz="1200" spc="-70">
                <a:latin typeface="Lucida Sans Unicode"/>
                <a:cs typeface="Lucida Sans Unicode"/>
              </a:rPr>
              <a:t> </a:t>
            </a:r>
            <a:r>
              <a:rPr dirty="0" sz="1200" spc="-40">
                <a:latin typeface="Lucida Sans Unicode"/>
                <a:cs typeface="Lucida Sans Unicode"/>
              </a:rPr>
              <a:t>c</a:t>
            </a:r>
            <a:r>
              <a:rPr dirty="0" sz="1200" spc="-15">
                <a:latin typeface="Lucida Sans Unicode"/>
                <a:cs typeface="Lucida Sans Unicode"/>
              </a:rPr>
              <a:t>o</a:t>
            </a:r>
            <a:r>
              <a:rPr dirty="0" sz="1200" spc="-5">
                <a:latin typeface="Lucida Sans Unicode"/>
                <a:cs typeface="Lucida Sans Unicode"/>
              </a:rPr>
              <a:t>n</a:t>
            </a:r>
            <a:r>
              <a:rPr dirty="0" sz="1200" spc="-40">
                <a:latin typeface="Lucida Sans Unicode"/>
                <a:cs typeface="Lucida Sans Unicode"/>
              </a:rPr>
              <a:t>s</a:t>
            </a:r>
            <a:r>
              <a:rPr dirty="0" sz="1200" spc="-5">
                <a:latin typeface="Lucida Sans Unicode"/>
                <a:cs typeface="Lucida Sans Unicode"/>
              </a:rPr>
              <a:t>u</a:t>
            </a:r>
            <a:r>
              <a:rPr dirty="0" sz="1200">
                <a:latin typeface="Lucida Sans Unicode"/>
                <a:cs typeface="Lucida Sans Unicode"/>
              </a:rPr>
              <a:t>m</a:t>
            </a:r>
            <a:r>
              <a:rPr dirty="0" sz="1200" spc="-15">
                <a:latin typeface="Lucida Sans Unicode"/>
                <a:cs typeface="Lucida Sans Unicode"/>
              </a:rPr>
              <a:t>o</a:t>
            </a:r>
            <a:r>
              <a:rPr dirty="0" sz="1200" spc="-60">
                <a:latin typeface="Lucida Sans Unicode"/>
                <a:cs typeface="Lucida Sans Unicode"/>
              </a:rPr>
              <a:t>.</a:t>
            </a:r>
            <a:endParaRPr sz="1200">
              <a:latin typeface="Lucida Sans Unicode"/>
              <a:cs typeface="Lucida Sans Unicode"/>
            </a:endParaRPr>
          </a:p>
        </p:txBody>
      </p:sp>
      <p:pic>
        <p:nvPicPr>
          <p:cNvPr id="10" name="object 10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0" y="5457824"/>
            <a:ext cx="10915649" cy="1028700"/>
          </a:xfrm>
          <a:prstGeom prst="rect">
            <a:avLst/>
          </a:prstGeom>
        </p:spPr>
      </p:pic>
      <p:pic>
        <p:nvPicPr>
          <p:cNvPr id="11" name="object 11"/>
          <p:cNvPicPr/>
          <p:nvPr/>
        </p:nvPicPr>
        <p:blipFill>
          <a:blip r:embed="rId5" cstate="print"/>
          <a:stretch>
            <a:fillRect/>
          </a:stretch>
        </p:blipFill>
        <p:spPr>
          <a:xfrm>
            <a:off x="0" y="0"/>
            <a:ext cx="11525249" cy="1447799"/>
          </a:xfrm>
          <a:prstGeom prst="rect">
            <a:avLst/>
          </a:prstGeom>
        </p:spPr>
      </p:pic>
      <p:sp>
        <p:nvSpPr>
          <p:cNvPr id="12" name="object 12"/>
          <p:cNvSpPr txBox="1">
            <a:spLocks noGrp="1"/>
          </p:cNvSpPr>
          <p:nvPr>
            <p:ph type="sldNum" idx="7" sz="quarter"/>
          </p:nvPr>
        </p:nvSpPr>
        <p:spPr>
          <a:prstGeom prst="rect"/>
        </p:spPr>
        <p:txBody>
          <a:bodyPr wrap="square" lIns="0" tIns="24130" rIns="0" bIns="0" rtlCol="0" vert="horz">
            <a:spAutoFit/>
          </a:bodyPr>
          <a:lstStyle/>
          <a:p>
            <a:pPr marL="38100">
              <a:lnSpc>
                <a:spcPct val="100000"/>
              </a:lnSpc>
              <a:spcBef>
                <a:spcPts val="190"/>
              </a:spcBef>
            </a:pPr>
            <a:fld id="{81D60167-4931-47E6-BA6A-407CBD079E47}" type="slidenum">
              <a:rPr dirty="0" spc="-85"/>
              <a:t>13</a:t>
            </a:fld>
            <a:r>
              <a:rPr dirty="0" spc="-80"/>
              <a:t> </a:t>
            </a:r>
            <a:r>
              <a:rPr dirty="0" spc="-210"/>
              <a:t>/</a:t>
            </a:r>
            <a:r>
              <a:rPr dirty="0" spc="-80"/>
              <a:t> </a:t>
            </a:r>
            <a:r>
              <a:rPr dirty="0" spc="-85"/>
              <a:t>27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606871" y="1522730"/>
            <a:ext cx="5158740" cy="539750"/>
          </a:xfrm>
          <a:prstGeom prst="rect">
            <a:avLst/>
          </a:prstGeom>
        </p:spPr>
        <p:txBody>
          <a:bodyPr wrap="square" lIns="0" tIns="86995" rIns="0" bIns="0" rtlCol="0" vert="horz">
            <a:spAutoFit/>
          </a:bodyPr>
          <a:lstStyle/>
          <a:p>
            <a:pPr algn="ctr">
              <a:lnSpc>
                <a:spcPct val="100000"/>
              </a:lnSpc>
              <a:spcBef>
                <a:spcPts val="685"/>
              </a:spcBef>
            </a:pPr>
            <a:r>
              <a:rPr dirty="0" sz="1200" spc="25" b="1">
                <a:latin typeface="Arial"/>
                <a:cs typeface="Arial"/>
              </a:rPr>
              <a:t>Figura</a:t>
            </a:r>
            <a:r>
              <a:rPr dirty="0" sz="1200" spc="-25" b="1">
                <a:latin typeface="Arial"/>
                <a:cs typeface="Arial"/>
              </a:rPr>
              <a:t> </a:t>
            </a:r>
            <a:r>
              <a:rPr dirty="0" sz="1200" spc="15" b="1">
                <a:latin typeface="Arial"/>
                <a:cs typeface="Arial"/>
              </a:rPr>
              <a:t>4</a:t>
            </a:r>
            <a:r>
              <a:rPr dirty="0" sz="1200" spc="-20" b="1">
                <a:latin typeface="Arial"/>
                <a:cs typeface="Arial"/>
              </a:rPr>
              <a:t> </a:t>
            </a:r>
            <a:r>
              <a:rPr dirty="0" sz="1200" spc="-15" b="1">
                <a:latin typeface="Arial"/>
                <a:cs typeface="Arial"/>
              </a:rPr>
              <a:t>-</a:t>
            </a:r>
            <a:r>
              <a:rPr dirty="0" sz="1200" spc="-25" b="1">
                <a:latin typeface="Arial"/>
                <a:cs typeface="Arial"/>
              </a:rPr>
              <a:t> </a:t>
            </a:r>
            <a:r>
              <a:rPr dirty="0" sz="1200" spc="35" b="1">
                <a:latin typeface="Arial"/>
                <a:cs typeface="Arial"/>
              </a:rPr>
              <a:t>Percentual</a:t>
            </a:r>
            <a:r>
              <a:rPr dirty="0" sz="1200" spc="-20" b="1">
                <a:latin typeface="Arial"/>
                <a:cs typeface="Arial"/>
              </a:rPr>
              <a:t> </a:t>
            </a:r>
            <a:r>
              <a:rPr dirty="0" sz="1200" spc="15" b="1">
                <a:latin typeface="Arial"/>
                <a:cs typeface="Arial"/>
              </a:rPr>
              <a:t>do</a:t>
            </a:r>
            <a:r>
              <a:rPr dirty="0" sz="1200" spc="-25" b="1">
                <a:latin typeface="Arial"/>
                <a:cs typeface="Arial"/>
              </a:rPr>
              <a:t> </a:t>
            </a:r>
            <a:r>
              <a:rPr dirty="0" sz="1200" spc="15" b="1">
                <a:latin typeface="Arial"/>
                <a:cs typeface="Arial"/>
              </a:rPr>
              <a:t>consumo</a:t>
            </a:r>
            <a:r>
              <a:rPr dirty="0" sz="1200" spc="-20" b="1">
                <a:latin typeface="Arial"/>
                <a:cs typeface="Arial"/>
              </a:rPr>
              <a:t> </a:t>
            </a:r>
            <a:r>
              <a:rPr dirty="0" sz="1200" b="1">
                <a:latin typeface="Arial"/>
                <a:cs typeface="Arial"/>
              </a:rPr>
              <a:t>das</a:t>
            </a:r>
            <a:r>
              <a:rPr dirty="0" sz="1200" spc="-20" b="1">
                <a:latin typeface="Arial"/>
                <a:cs typeface="Arial"/>
              </a:rPr>
              <a:t> </a:t>
            </a:r>
            <a:r>
              <a:rPr dirty="0" sz="1200" spc="35" b="1">
                <a:latin typeface="Arial"/>
                <a:cs typeface="Arial"/>
              </a:rPr>
              <a:t>famílias</a:t>
            </a:r>
            <a:r>
              <a:rPr dirty="0" sz="1200" spc="-25" b="1">
                <a:latin typeface="Arial"/>
                <a:cs typeface="Arial"/>
              </a:rPr>
              <a:t> </a:t>
            </a:r>
            <a:r>
              <a:rPr dirty="0" sz="1200" spc="10" b="1">
                <a:latin typeface="Arial"/>
                <a:cs typeface="Arial"/>
              </a:rPr>
              <a:t>sobre</a:t>
            </a:r>
            <a:r>
              <a:rPr dirty="0" sz="1200" spc="-20" b="1">
                <a:latin typeface="Arial"/>
                <a:cs typeface="Arial"/>
              </a:rPr>
              <a:t> </a:t>
            </a:r>
            <a:r>
              <a:rPr dirty="0" sz="1200" spc="5" b="1">
                <a:latin typeface="Arial"/>
                <a:cs typeface="Arial"/>
              </a:rPr>
              <a:t>o</a:t>
            </a:r>
            <a:r>
              <a:rPr dirty="0" sz="1200" spc="-25" b="1">
                <a:latin typeface="Arial"/>
                <a:cs typeface="Arial"/>
              </a:rPr>
              <a:t> </a:t>
            </a:r>
            <a:r>
              <a:rPr dirty="0" sz="1200" spc="5" b="1">
                <a:latin typeface="Arial"/>
                <a:cs typeface="Arial"/>
              </a:rPr>
              <a:t>PIB</a:t>
            </a:r>
            <a:r>
              <a:rPr dirty="0" sz="1200" spc="-20" b="1">
                <a:latin typeface="Arial"/>
                <a:cs typeface="Arial"/>
              </a:rPr>
              <a:t> </a:t>
            </a:r>
            <a:r>
              <a:rPr dirty="0" sz="1200" spc="25" b="1">
                <a:latin typeface="Arial"/>
                <a:cs typeface="Arial"/>
              </a:rPr>
              <a:t>brasileiro</a:t>
            </a:r>
            <a:endParaRPr sz="1200">
              <a:latin typeface="Arial"/>
              <a:cs typeface="Arial"/>
            </a:endParaRPr>
          </a:p>
          <a:p>
            <a:pPr algn="ctr">
              <a:lnSpc>
                <a:spcPct val="100000"/>
              </a:lnSpc>
              <a:spcBef>
                <a:spcPts val="585"/>
              </a:spcBef>
            </a:pPr>
            <a:r>
              <a:rPr dirty="0" sz="1200" spc="-15" b="1">
                <a:latin typeface="Arial"/>
                <a:cs typeface="Arial"/>
              </a:rPr>
              <a:t>-</a:t>
            </a:r>
            <a:r>
              <a:rPr dirty="0" sz="1200" spc="-50" b="1">
                <a:latin typeface="Arial"/>
                <a:cs typeface="Arial"/>
              </a:rPr>
              <a:t> </a:t>
            </a:r>
            <a:r>
              <a:rPr dirty="0" sz="1200" spc="30" b="1">
                <a:latin typeface="Arial"/>
                <a:cs typeface="Arial"/>
              </a:rPr>
              <a:t>2013/2022</a:t>
            </a:r>
            <a:endParaRPr sz="1200">
              <a:latin typeface="Arial"/>
              <a:cs typeface="Arial"/>
            </a:endParaRPr>
          </a:p>
        </p:txBody>
      </p:sp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609599" y="2076450"/>
            <a:ext cx="5153024" cy="2990849"/>
          </a:xfrm>
          <a:prstGeom prst="rect">
            <a:avLst/>
          </a:prstGeom>
        </p:spPr>
      </p:pic>
      <p:sp>
        <p:nvSpPr>
          <p:cNvPr id="4" name="object 4"/>
          <p:cNvSpPr txBox="1"/>
          <p:nvPr/>
        </p:nvSpPr>
        <p:spPr>
          <a:xfrm>
            <a:off x="2277764" y="5159375"/>
            <a:ext cx="1816735" cy="208279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200" spc="-25">
                <a:latin typeface="Lucida Sans Unicode"/>
                <a:cs typeface="Lucida Sans Unicode"/>
              </a:rPr>
              <a:t>F</a:t>
            </a:r>
            <a:r>
              <a:rPr dirty="0" sz="1200" spc="-15">
                <a:latin typeface="Lucida Sans Unicode"/>
                <a:cs typeface="Lucida Sans Unicode"/>
              </a:rPr>
              <a:t>o</a:t>
            </a:r>
            <a:r>
              <a:rPr dirty="0" sz="1200" spc="-5">
                <a:latin typeface="Lucida Sans Unicode"/>
                <a:cs typeface="Lucida Sans Unicode"/>
              </a:rPr>
              <a:t>n</a:t>
            </a:r>
            <a:r>
              <a:rPr dirty="0" sz="1200" spc="-20">
                <a:latin typeface="Lucida Sans Unicode"/>
                <a:cs typeface="Lucida Sans Unicode"/>
              </a:rPr>
              <a:t>t</a:t>
            </a:r>
            <a:r>
              <a:rPr dirty="0" sz="1200" spc="5">
                <a:latin typeface="Lucida Sans Unicode"/>
                <a:cs typeface="Lucida Sans Unicode"/>
              </a:rPr>
              <a:t>e</a:t>
            </a:r>
            <a:r>
              <a:rPr dirty="0" sz="1200" spc="-60">
                <a:latin typeface="Lucida Sans Unicode"/>
                <a:cs typeface="Lucida Sans Unicode"/>
              </a:rPr>
              <a:t>:</a:t>
            </a:r>
            <a:r>
              <a:rPr dirty="0" sz="1200" spc="-70">
                <a:latin typeface="Lucida Sans Unicode"/>
                <a:cs typeface="Lucida Sans Unicode"/>
              </a:rPr>
              <a:t> </a:t>
            </a:r>
            <a:r>
              <a:rPr dirty="0" sz="1200" spc="10">
                <a:latin typeface="Lucida Sans Unicode"/>
                <a:cs typeface="Lucida Sans Unicode"/>
              </a:rPr>
              <a:t>S</a:t>
            </a:r>
            <a:r>
              <a:rPr dirty="0" sz="1200" spc="-75">
                <a:latin typeface="Lucida Sans Unicode"/>
                <a:cs typeface="Lucida Sans Unicode"/>
              </a:rPr>
              <a:t>C</a:t>
            </a:r>
            <a:r>
              <a:rPr dirty="0" sz="1200" spc="25">
                <a:latin typeface="Lucida Sans Unicode"/>
                <a:cs typeface="Lucida Sans Unicode"/>
              </a:rPr>
              <a:t>N</a:t>
            </a:r>
            <a:r>
              <a:rPr dirty="0" sz="1200" spc="-95">
                <a:latin typeface="Lucida Sans Unicode"/>
                <a:cs typeface="Lucida Sans Unicode"/>
              </a:rPr>
              <a:t>T</a:t>
            </a:r>
            <a:r>
              <a:rPr dirty="0" sz="1200" spc="-185">
                <a:latin typeface="Lucida Sans Unicode"/>
                <a:cs typeface="Lucida Sans Unicode"/>
              </a:rPr>
              <a:t>/</a:t>
            </a:r>
            <a:r>
              <a:rPr dirty="0" sz="1200" spc="60">
                <a:latin typeface="Lucida Sans Unicode"/>
                <a:cs typeface="Lucida Sans Unicode"/>
              </a:rPr>
              <a:t>I</a:t>
            </a:r>
            <a:r>
              <a:rPr dirty="0" sz="1200" spc="85">
                <a:latin typeface="Lucida Sans Unicode"/>
                <a:cs typeface="Lucida Sans Unicode"/>
              </a:rPr>
              <a:t>B</a:t>
            </a:r>
            <a:r>
              <a:rPr dirty="0" sz="1200" spc="5">
                <a:latin typeface="Lucida Sans Unicode"/>
                <a:cs typeface="Lucida Sans Unicode"/>
              </a:rPr>
              <a:t>G</a:t>
            </a:r>
            <a:r>
              <a:rPr dirty="0" sz="1200" spc="15">
                <a:latin typeface="Lucida Sans Unicode"/>
                <a:cs typeface="Lucida Sans Unicode"/>
              </a:rPr>
              <a:t>E</a:t>
            </a:r>
            <a:r>
              <a:rPr dirty="0" sz="1200" spc="-70">
                <a:latin typeface="Lucida Sans Unicode"/>
                <a:cs typeface="Lucida Sans Unicode"/>
              </a:rPr>
              <a:t> </a:t>
            </a:r>
            <a:r>
              <a:rPr dirty="0" sz="1200" spc="-35">
                <a:latin typeface="Lucida Sans Unicode"/>
                <a:cs typeface="Lucida Sans Unicode"/>
              </a:rPr>
              <a:t>(</a:t>
            </a:r>
            <a:r>
              <a:rPr dirty="0" sz="1200" spc="-75">
                <a:latin typeface="Lucida Sans Unicode"/>
                <a:cs typeface="Lucida Sans Unicode"/>
              </a:rPr>
              <a:t>2023</a:t>
            </a:r>
            <a:r>
              <a:rPr dirty="0" sz="1200" spc="-35">
                <a:latin typeface="Lucida Sans Unicode"/>
                <a:cs typeface="Lucida Sans Unicode"/>
              </a:rPr>
              <a:t>)</a:t>
            </a:r>
            <a:r>
              <a:rPr dirty="0" sz="1200" spc="-60">
                <a:latin typeface="Lucida Sans Unicode"/>
                <a:cs typeface="Lucida Sans Unicode"/>
              </a:rPr>
              <a:t>.</a:t>
            </a:r>
            <a:endParaRPr sz="1200">
              <a:latin typeface="Lucida Sans Unicode"/>
              <a:cs typeface="Lucida Sans Unicode"/>
            </a:endParaRPr>
          </a:p>
        </p:txBody>
      </p:sp>
      <p:pic>
        <p:nvPicPr>
          <p:cNvPr id="5" name="object 5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5943598" y="1847849"/>
            <a:ext cx="66675" cy="66674"/>
          </a:xfrm>
          <a:prstGeom prst="rect">
            <a:avLst/>
          </a:prstGeom>
        </p:spPr>
      </p:pic>
      <p:sp>
        <p:nvSpPr>
          <p:cNvPr id="6" name="object 6"/>
          <p:cNvSpPr txBox="1"/>
          <p:nvPr/>
        </p:nvSpPr>
        <p:spPr>
          <a:xfrm>
            <a:off x="6130924" y="1749425"/>
            <a:ext cx="4797425" cy="25400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334010" algn="l"/>
                <a:tab pos="1334135" algn="l"/>
                <a:tab pos="2480945" algn="l"/>
                <a:tab pos="3079115" algn="l"/>
                <a:tab pos="3476625" algn="l"/>
                <a:tab pos="4025900" algn="l"/>
                <a:tab pos="4431665" algn="l"/>
              </a:tabLst>
            </a:pPr>
            <a:r>
              <a:rPr dirty="0" sz="1500" spc="5">
                <a:latin typeface="Lucida Sans Unicode"/>
                <a:cs typeface="Lucida Sans Unicode"/>
              </a:rPr>
              <a:t>O</a:t>
            </a:r>
            <a:r>
              <a:rPr dirty="0" sz="1500" spc="5">
                <a:latin typeface="Lucida Sans Unicode"/>
                <a:cs typeface="Lucida Sans Unicode"/>
              </a:rPr>
              <a:t>	</a:t>
            </a:r>
            <a:r>
              <a:rPr dirty="0" sz="1500" spc="-50">
                <a:latin typeface="Lucida Sans Unicode"/>
                <a:cs typeface="Lucida Sans Unicode"/>
              </a:rPr>
              <a:t>c</a:t>
            </a:r>
            <a:r>
              <a:rPr dirty="0" sz="1500" spc="-15">
                <a:latin typeface="Lucida Sans Unicode"/>
                <a:cs typeface="Lucida Sans Unicode"/>
              </a:rPr>
              <a:t>o</a:t>
            </a:r>
            <a:r>
              <a:rPr dirty="0" sz="1500" spc="-5">
                <a:latin typeface="Lucida Sans Unicode"/>
                <a:cs typeface="Lucida Sans Unicode"/>
              </a:rPr>
              <a:t>n</a:t>
            </a:r>
            <a:r>
              <a:rPr dirty="0" sz="1500" spc="-50">
                <a:latin typeface="Lucida Sans Unicode"/>
                <a:cs typeface="Lucida Sans Unicode"/>
              </a:rPr>
              <a:t>s</a:t>
            </a:r>
            <a:r>
              <a:rPr dirty="0" sz="1500" spc="-5">
                <a:latin typeface="Lucida Sans Unicode"/>
                <a:cs typeface="Lucida Sans Unicode"/>
              </a:rPr>
              <a:t>u</a:t>
            </a:r>
            <a:r>
              <a:rPr dirty="0" sz="1500">
                <a:latin typeface="Lucida Sans Unicode"/>
                <a:cs typeface="Lucida Sans Unicode"/>
              </a:rPr>
              <a:t>m</a:t>
            </a:r>
            <a:r>
              <a:rPr dirty="0" sz="1500" spc="-15">
                <a:latin typeface="Lucida Sans Unicode"/>
                <a:cs typeface="Lucida Sans Unicode"/>
              </a:rPr>
              <a:t>o</a:t>
            </a:r>
            <a:r>
              <a:rPr dirty="0" sz="1500" spc="-15">
                <a:latin typeface="Lucida Sans Unicode"/>
                <a:cs typeface="Lucida Sans Unicode"/>
              </a:rPr>
              <a:t>	</a:t>
            </a:r>
            <a:r>
              <a:rPr dirty="0" sz="1500" spc="-25">
                <a:latin typeface="Lucida Sans Unicode"/>
                <a:cs typeface="Lucida Sans Unicode"/>
              </a:rPr>
              <a:t>r</a:t>
            </a:r>
            <a:r>
              <a:rPr dirty="0" sz="1500" spc="10">
                <a:latin typeface="Lucida Sans Unicode"/>
                <a:cs typeface="Lucida Sans Unicode"/>
              </a:rPr>
              <a:t>e</a:t>
            </a:r>
            <a:r>
              <a:rPr dirty="0" sz="1500" spc="-25">
                <a:latin typeface="Lucida Sans Unicode"/>
                <a:cs typeface="Lucida Sans Unicode"/>
              </a:rPr>
              <a:t>p</a:t>
            </a:r>
            <a:r>
              <a:rPr dirty="0" sz="1500" spc="-25">
                <a:latin typeface="Lucida Sans Unicode"/>
                <a:cs typeface="Lucida Sans Unicode"/>
              </a:rPr>
              <a:t>r</a:t>
            </a:r>
            <a:r>
              <a:rPr dirty="0" sz="1500" spc="10">
                <a:latin typeface="Lucida Sans Unicode"/>
                <a:cs typeface="Lucida Sans Unicode"/>
              </a:rPr>
              <a:t>e</a:t>
            </a:r>
            <a:r>
              <a:rPr dirty="0" sz="1500" spc="-50">
                <a:latin typeface="Lucida Sans Unicode"/>
                <a:cs typeface="Lucida Sans Unicode"/>
              </a:rPr>
              <a:t>s</a:t>
            </a:r>
            <a:r>
              <a:rPr dirty="0" sz="1500" spc="10">
                <a:latin typeface="Lucida Sans Unicode"/>
                <a:cs typeface="Lucida Sans Unicode"/>
              </a:rPr>
              <a:t>e</a:t>
            </a:r>
            <a:r>
              <a:rPr dirty="0" sz="1500" spc="-5">
                <a:latin typeface="Lucida Sans Unicode"/>
                <a:cs typeface="Lucida Sans Unicode"/>
              </a:rPr>
              <a:t>n</a:t>
            </a:r>
            <a:r>
              <a:rPr dirty="0" sz="1500" spc="-20">
                <a:latin typeface="Lucida Sans Unicode"/>
                <a:cs typeface="Lucida Sans Unicode"/>
              </a:rPr>
              <a:t>t</a:t>
            </a:r>
            <a:r>
              <a:rPr dirty="0" sz="1500" spc="10">
                <a:latin typeface="Lucida Sans Unicode"/>
                <a:cs typeface="Lucida Sans Unicode"/>
              </a:rPr>
              <a:t>a</a:t>
            </a:r>
            <a:r>
              <a:rPr dirty="0" sz="1500">
                <a:latin typeface="Lucida Sans Unicode"/>
                <a:cs typeface="Lucida Sans Unicode"/>
              </a:rPr>
              <a:t>	</a:t>
            </a:r>
            <a:r>
              <a:rPr dirty="0" sz="1500">
                <a:latin typeface="Lucida Sans Unicode"/>
                <a:cs typeface="Lucida Sans Unicode"/>
              </a:rPr>
              <a:t>m</a:t>
            </a:r>
            <a:r>
              <a:rPr dirty="0" sz="1500" spc="10">
                <a:latin typeface="Lucida Sans Unicode"/>
                <a:cs typeface="Lucida Sans Unicode"/>
              </a:rPr>
              <a:t>a</a:t>
            </a:r>
            <a:r>
              <a:rPr dirty="0" sz="1500" spc="-50">
                <a:latin typeface="Lucida Sans Unicode"/>
                <a:cs typeface="Lucida Sans Unicode"/>
              </a:rPr>
              <a:t>i</a:t>
            </a:r>
            <a:r>
              <a:rPr dirty="0" sz="1500" spc="-50">
                <a:latin typeface="Lucida Sans Unicode"/>
                <a:cs typeface="Lucida Sans Unicode"/>
              </a:rPr>
              <a:t>s</a:t>
            </a:r>
            <a:r>
              <a:rPr dirty="0" sz="1500">
                <a:latin typeface="Lucida Sans Unicode"/>
                <a:cs typeface="Lucida Sans Unicode"/>
              </a:rPr>
              <a:t>	</a:t>
            </a:r>
            <a:r>
              <a:rPr dirty="0" sz="1500" spc="-25">
                <a:latin typeface="Lucida Sans Unicode"/>
                <a:cs typeface="Lucida Sans Unicode"/>
              </a:rPr>
              <a:t>d</a:t>
            </a:r>
            <a:r>
              <a:rPr dirty="0" sz="1500" spc="10">
                <a:latin typeface="Lucida Sans Unicode"/>
                <a:cs typeface="Lucida Sans Unicode"/>
              </a:rPr>
              <a:t>e</a:t>
            </a:r>
            <a:r>
              <a:rPr dirty="0" sz="1500">
                <a:latin typeface="Lucida Sans Unicode"/>
                <a:cs typeface="Lucida Sans Unicode"/>
              </a:rPr>
              <a:t>	</a:t>
            </a:r>
            <a:r>
              <a:rPr dirty="0" sz="1500" spc="-95">
                <a:latin typeface="Lucida Sans Unicode"/>
                <a:cs typeface="Lucida Sans Unicode"/>
              </a:rPr>
              <a:t>60</a:t>
            </a:r>
            <a:r>
              <a:rPr dirty="0" sz="1500" spc="240">
                <a:latin typeface="Lucida Sans Unicode"/>
                <a:cs typeface="Lucida Sans Unicode"/>
              </a:rPr>
              <a:t>%</a:t>
            </a:r>
            <a:r>
              <a:rPr dirty="0" sz="1500">
                <a:latin typeface="Lucida Sans Unicode"/>
                <a:cs typeface="Lucida Sans Unicode"/>
              </a:rPr>
              <a:t>	</a:t>
            </a:r>
            <a:r>
              <a:rPr dirty="0" sz="1500" spc="-25">
                <a:latin typeface="Lucida Sans Unicode"/>
                <a:cs typeface="Lucida Sans Unicode"/>
              </a:rPr>
              <a:t>d</a:t>
            </a:r>
            <a:r>
              <a:rPr dirty="0" sz="1500" spc="-15">
                <a:latin typeface="Lucida Sans Unicode"/>
                <a:cs typeface="Lucida Sans Unicode"/>
              </a:rPr>
              <a:t>o</a:t>
            </a:r>
            <a:r>
              <a:rPr dirty="0" sz="1500">
                <a:latin typeface="Lucida Sans Unicode"/>
                <a:cs typeface="Lucida Sans Unicode"/>
              </a:rPr>
              <a:t>	</a:t>
            </a:r>
            <a:r>
              <a:rPr dirty="0" sz="1500" spc="75">
                <a:latin typeface="Lucida Sans Unicode"/>
                <a:cs typeface="Lucida Sans Unicode"/>
              </a:rPr>
              <a:t>P</a:t>
            </a:r>
            <a:r>
              <a:rPr dirty="0" sz="1500" spc="75">
                <a:latin typeface="Lucida Sans Unicode"/>
                <a:cs typeface="Lucida Sans Unicode"/>
              </a:rPr>
              <a:t>I</a:t>
            </a:r>
            <a:r>
              <a:rPr dirty="0" sz="1500" spc="95">
                <a:latin typeface="Lucida Sans Unicode"/>
                <a:cs typeface="Lucida Sans Unicode"/>
              </a:rPr>
              <a:t>B</a:t>
            </a:r>
            <a:r>
              <a:rPr dirty="0" sz="1500" spc="-75">
                <a:latin typeface="Lucida Sans Unicode"/>
                <a:cs typeface="Lucida Sans Unicode"/>
              </a:rPr>
              <a:t>,</a:t>
            </a:r>
            <a:endParaRPr sz="1500">
              <a:latin typeface="Lucida Sans Unicode"/>
              <a:cs typeface="Lucida Sans Unicode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6130924" y="2006600"/>
            <a:ext cx="4797425" cy="25400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1189355" algn="l"/>
                <a:tab pos="1750060" algn="l"/>
                <a:tab pos="2456815" algn="l"/>
                <a:tab pos="3589654" algn="l"/>
                <a:tab pos="4348480" algn="l"/>
              </a:tabLst>
            </a:pPr>
            <a:r>
              <a:rPr dirty="0" sz="1500" spc="-25">
                <a:latin typeface="Lucida Sans Unicode"/>
                <a:cs typeface="Lucida Sans Unicode"/>
              </a:rPr>
              <a:t>p</a:t>
            </a:r>
            <a:r>
              <a:rPr dirty="0" sz="1500" spc="10">
                <a:latin typeface="Lucida Sans Unicode"/>
                <a:cs typeface="Lucida Sans Unicode"/>
              </a:rPr>
              <a:t>e</a:t>
            </a:r>
            <a:r>
              <a:rPr dirty="0" sz="1500" spc="-25">
                <a:latin typeface="Lucida Sans Unicode"/>
                <a:cs typeface="Lucida Sans Unicode"/>
              </a:rPr>
              <a:t>r</a:t>
            </a:r>
            <a:r>
              <a:rPr dirty="0" sz="1500" spc="-50">
                <a:latin typeface="Lucida Sans Unicode"/>
                <a:cs typeface="Lucida Sans Unicode"/>
              </a:rPr>
              <a:t>c</a:t>
            </a:r>
            <a:r>
              <a:rPr dirty="0" sz="1500" spc="10">
                <a:latin typeface="Lucida Sans Unicode"/>
                <a:cs typeface="Lucida Sans Unicode"/>
              </a:rPr>
              <a:t>e</a:t>
            </a:r>
            <a:r>
              <a:rPr dirty="0" sz="1500" spc="-5">
                <a:latin typeface="Lucida Sans Unicode"/>
                <a:cs typeface="Lucida Sans Unicode"/>
              </a:rPr>
              <a:t>n</a:t>
            </a:r>
            <a:r>
              <a:rPr dirty="0" sz="1500" spc="-20">
                <a:latin typeface="Lucida Sans Unicode"/>
                <a:cs typeface="Lucida Sans Unicode"/>
              </a:rPr>
              <a:t>t</a:t>
            </a:r>
            <a:r>
              <a:rPr dirty="0" sz="1500" spc="-5">
                <a:latin typeface="Lucida Sans Unicode"/>
                <a:cs typeface="Lucida Sans Unicode"/>
              </a:rPr>
              <a:t>u</a:t>
            </a:r>
            <a:r>
              <a:rPr dirty="0" sz="1500" spc="10">
                <a:latin typeface="Lucida Sans Unicode"/>
                <a:cs typeface="Lucida Sans Unicode"/>
              </a:rPr>
              <a:t>a</a:t>
            </a:r>
            <a:r>
              <a:rPr dirty="0" sz="1500" spc="-50">
                <a:latin typeface="Lucida Sans Unicode"/>
                <a:cs typeface="Lucida Sans Unicode"/>
              </a:rPr>
              <a:t>l</a:t>
            </a:r>
            <a:r>
              <a:rPr dirty="0" sz="1500">
                <a:latin typeface="Lucida Sans Unicode"/>
                <a:cs typeface="Lucida Sans Unicode"/>
              </a:rPr>
              <a:t>	</a:t>
            </a:r>
            <a:r>
              <a:rPr dirty="0" sz="1500" spc="-25">
                <a:latin typeface="Lucida Sans Unicode"/>
                <a:cs typeface="Lucida Sans Unicode"/>
              </a:rPr>
              <a:t>q</a:t>
            </a:r>
            <a:r>
              <a:rPr dirty="0" sz="1500" spc="-5">
                <a:latin typeface="Lucida Sans Unicode"/>
                <a:cs typeface="Lucida Sans Unicode"/>
              </a:rPr>
              <a:t>u</a:t>
            </a:r>
            <a:r>
              <a:rPr dirty="0" sz="1500" spc="10">
                <a:latin typeface="Lucida Sans Unicode"/>
                <a:cs typeface="Lucida Sans Unicode"/>
              </a:rPr>
              <a:t>e</a:t>
            </a:r>
            <a:r>
              <a:rPr dirty="0" sz="1500">
                <a:latin typeface="Lucida Sans Unicode"/>
                <a:cs typeface="Lucida Sans Unicode"/>
              </a:rPr>
              <a:t>	</a:t>
            </a:r>
            <a:r>
              <a:rPr dirty="0" sz="1500" spc="-15">
                <a:latin typeface="Lucida Sans Unicode"/>
                <a:cs typeface="Lucida Sans Unicode"/>
              </a:rPr>
              <a:t>v</a:t>
            </a:r>
            <a:r>
              <a:rPr dirty="0" sz="1500" spc="-50">
                <a:latin typeface="Lucida Sans Unicode"/>
                <a:cs typeface="Lucida Sans Unicode"/>
              </a:rPr>
              <a:t>i</a:t>
            </a:r>
            <a:r>
              <a:rPr dirty="0" sz="1500" spc="-5">
                <a:latin typeface="Lucida Sans Unicode"/>
                <a:cs typeface="Lucida Sans Unicode"/>
              </a:rPr>
              <a:t>nh</a:t>
            </a:r>
            <a:r>
              <a:rPr dirty="0" sz="1500" spc="10">
                <a:latin typeface="Lucida Sans Unicode"/>
                <a:cs typeface="Lucida Sans Unicode"/>
              </a:rPr>
              <a:t>a</a:t>
            </a:r>
            <a:r>
              <a:rPr dirty="0" sz="1500">
                <a:latin typeface="Lucida Sans Unicode"/>
                <a:cs typeface="Lucida Sans Unicode"/>
              </a:rPr>
              <a:t>	</a:t>
            </a:r>
            <a:r>
              <a:rPr dirty="0" sz="1500" spc="-50">
                <a:latin typeface="Lucida Sans Unicode"/>
                <a:cs typeface="Lucida Sans Unicode"/>
              </a:rPr>
              <a:t>c</a:t>
            </a:r>
            <a:r>
              <a:rPr dirty="0" sz="1500" spc="-25">
                <a:latin typeface="Lucida Sans Unicode"/>
                <a:cs typeface="Lucida Sans Unicode"/>
              </a:rPr>
              <a:t>r</a:t>
            </a:r>
            <a:r>
              <a:rPr dirty="0" sz="1500" spc="10">
                <a:latin typeface="Lucida Sans Unicode"/>
                <a:cs typeface="Lucida Sans Unicode"/>
              </a:rPr>
              <a:t>e</a:t>
            </a:r>
            <a:r>
              <a:rPr dirty="0" sz="1500" spc="-50">
                <a:latin typeface="Lucida Sans Unicode"/>
                <a:cs typeface="Lucida Sans Unicode"/>
              </a:rPr>
              <a:t>s</a:t>
            </a:r>
            <a:r>
              <a:rPr dirty="0" sz="1500" spc="-50">
                <a:latin typeface="Lucida Sans Unicode"/>
                <a:cs typeface="Lucida Sans Unicode"/>
              </a:rPr>
              <a:t>c</a:t>
            </a:r>
            <a:r>
              <a:rPr dirty="0" sz="1500" spc="10">
                <a:latin typeface="Lucida Sans Unicode"/>
                <a:cs typeface="Lucida Sans Unicode"/>
              </a:rPr>
              <a:t>e</a:t>
            </a:r>
            <a:r>
              <a:rPr dirty="0" sz="1500" spc="-5">
                <a:latin typeface="Lucida Sans Unicode"/>
                <a:cs typeface="Lucida Sans Unicode"/>
              </a:rPr>
              <a:t>n</a:t>
            </a:r>
            <a:r>
              <a:rPr dirty="0" sz="1500" spc="-25">
                <a:latin typeface="Lucida Sans Unicode"/>
                <a:cs typeface="Lucida Sans Unicode"/>
              </a:rPr>
              <a:t>d</a:t>
            </a:r>
            <a:r>
              <a:rPr dirty="0" sz="1500" spc="-15">
                <a:latin typeface="Lucida Sans Unicode"/>
                <a:cs typeface="Lucida Sans Unicode"/>
              </a:rPr>
              <a:t>o</a:t>
            </a:r>
            <a:r>
              <a:rPr dirty="0" sz="1500">
                <a:latin typeface="Lucida Sans Unicode"/>
                <a:cs typeface="Lucida Sans Unicode"/>
              </a:rPr>
              <a:t>	</a:t>
            </a:r>
            <a:r>
              <a:rPr dirty="0" sz="1500" spc="-25">
                <a:latin typeface="Lucida Sans Unicode"/>
                <a:cs typeface="Lucida Sans Unicode"/>
              </a:rPr>
              <a:t>d</a:t>
            </a:r>
            <a:r>
              <a:rPr dirty="0" sz="1500" spc="10">
                <a:latin typeface="Lucida Sans Unicode"/>
                <a:cs typeface="Lucida Sans Unicode"/>
              </a:rPr>
              <a:t>e</a:t>
            </a:r>
            <a:r>
              <a:rPr dirty="0" sz="1500" spc="-50">
                <a:latin typeface="Lucida Sans Unicode"/>
                <a:cs typeface="Lucida Sans Unicode"/>
              </a:rPr>
              <a:t>s</a:t>
            </a:r>
            <a:r>
              <a:rPr dirty="0" sz="1500" spc="-25">
                <a:latin typeface="Lucida Sans Unicode"/>
                <a:cs typeface="Lucida Sans Unicode"/>
              </a:rPr>
              <a:t>d</a:t>
            </a:r>
            <a:r>
              <a:rPr dirty="0" sz="1500" spc="10">
                <a:latin typeface="Lucida Sans Unicode"/>
                <a:cs typeface="Lucida Sans Unicode"/>
              </a:rPr>
              <a:t>e</a:t>
            </a:r>
            <a:r>
              <a:rPr dirty="0" sz="1500">
                <a:latin typeface="Lucida Sans Unicode"/>
                <a:cs typeface="Lucida Sans Unicode"/>
              </a:rPr>
              <a:t>	</a:t>
            </a:r>
            <a:r>
              <a:rPr dirty="0" sz="1500" spc="-95">
                <a:latin typeface="Lucida Sans Unicode"/>
                <a:cs typeface="Lucida Sans Unicode"/>
              </a:rPr>
              <a:t>2006</a:t>
            </a:r>
            <a:endParaRPr sz="1500">
              <a:latin typeface="Lucida Sans Unicode"/>
              <a:cs typeface="Lucida Sans Unicode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6130924" y="2235200"/>
            <a:ext cx="4797425" cy="3368675"/>
          </a:xfrm>
          <a:prstGeom prst="rect">
            <a:avLst/>
          </a:prstGeom>
        </p:spPr>
        <p:txBody>
          <a:bodyPr wrap="square" lIns="0" tIns="41275" rIns="0" bIns="0" rtlCol="0" vert="horz">
            <a:spAutoFit/>
          </a:bodyPr>
          <a:lstStyle/>
          <a:p>
            <a:pPr algn="just" marL="12700">
              <a:lnSpc>
                <a:spcPct val="100000"/>
              </a:lnSpc>
              <a:spcBef>
                <a:spcPts val="325"/>
              </a:spcBef>
            </a:pPr>
            <a:r>
              <a:rPr dirty="0" sz="1500" spc="-15">
                <a:latin typeface="Lucida Sans Unicode"/>
                <a:cs typeface="Lucida Sans Unicode"/>
              </a:rPr>
              <a:t>motivado</a:t>
            </a:r>
            <a:r>
              <a:rPr dirty="0" sz="1500" spc="-10">
                <a:latin typeface="Lucida Sans Unicode"/>
                <a:cs typeface="Lucida Sans Unicode"/>
              </a:rPr>
              <a:t> </a:t>
            </a:r>
            <a:r>
              <a:rPr dirty="0" sz="1500" spc="-15">
                <a:latin typeface="Lucida Sans Unicode"/>
                <a:cs typeface="Lucida Sans Unicode"/>
              </a:rPr>
              <a:t>pela</a:t>
            </a:r>
            <a:r>
              <a:rPr dirty="0" sz="1500" spc="-10">
                <a:latin typeface="Lucida Sans Unicode"/>
                <a:cs typeface="Lucida Sans Unicode"/>
              </a:rPr>
              <a:t> </a:t>
            </a:r>
            <a:r>
              <a:rPr dirty="0" sz="1500" spc="-30">
                <a:latin typeface="Lucida Sans Unicode"/>
                <a:cs typeface="Lucida Sans Unicode"/>
              </a:rPr>
              <a:t>política</a:t>
            </a:r>
            <a:r>
              <a:rPr dirty="0" sz="1500" spc="-5">
                <a:latin typeface="Lucida Sans Unicode"/>
                <a:cs typeface="Lucida Sans Unicode"/>
              </a:rPr>
              <a:t> </a:t>
            </a:r>
            <a:r>
              <a:rPr dirty="0" sz="1500" spc="-25">
                <a:latin typeface="Lucida Sans Unicode"/>
                <a:cs typeface="Lucida Sans Unicode"/>
              </a:rPr>
              <a:t>redistributiva</a:t>
            </a:r>
            <a:r>
              <a:rPr dirty="0" sz="1500" spc="-10">
                <a:latin typeface="Lucida Sans Unicode"/>
                <a:cs typeface="Lucida Sans Unicode"/>
              </a:rPr>
              <a:t> </a:t>
            </a:r>
            <a:r>
              <a:rPr dirty="0" sz="1500" spc="-20">
                <a:latin typeface="Lucida Sans Unicode"/>
                <a:cs typeface="Lucida Sans Unicode"/>
              </a:rPr>
              <a:t>do</a:t>
            </a:r>
            <a:r>
              <a:rPr dirty="0" sz="1500" spc="-5">
                <a:latin typeface="Lucida Sans Unicode"/>
                <a:cs typeface="Lucida Sans Unicode"/>
              </a:rPr>
              <a:t> </a:t>
            </a:r>
            <a:r>
              <a:rPr dirty="0" sz="1500" spc="-15">
                <a:latin typeface="Lucida Sans Unicode"/>
                <a:cs typeface="Lucida Sans Unicode"/>
              </a:rPr>
              <a:t>governo</a:t>
            </a:r>
            <a:r>
              <a:rPr dirty="0" sz="1500" spc="-10">
                <a:latin typeface="Lucida Sans Unicode"/>
                <a:cs typeface="Lucida Sans Unicode"/>
              </a:rPr>
              <a:t> </a:t>
            </a:r>
            <a:r>
              <a:rPr dirty="0" sz="1500" spc="-15">
                <a:latin typeface="Lucida Sans Unicode"/>
                <a:cs typeface="Lucida Sans Unicode"/>
              </a:rPr>
              <a:t>Lula</a:t>
            </a:r>
            <a:endParaRPr sz="1500">
              <a:latin typeface="Lucida Sans Unicode"/>
              <a:cs typeface="Lucida Sans Unicode"/>
            </a:endParaRPr>
          </a:p>
          <a:p>
            <a:pPr algn="just" marL="12700" marR="5080">
              <a:lnSpc>
                <a:spcPct val="112500"/>
              </a:lnSpc>
            </a:pPr>
            <a:r>
              <a:rPr dirty="0" sz="1500" spc="-385">
                <a:latin typeface="Lucida Sans Unicode"/>
                <a:cs typeface="Lucida Sans Unicode"/>
              </a:rPr>
              <a:t>-</a:t>
            </a:r>
            <a:r>
              <a:rPr dirty="0" sz="1500" spc="-380">
                <a:latin typeface="Lucida Sans Unicode"/>
                <a:cs typeface="Lucida Sans Unicode"/>
              </a:rPr>
              <a:t> </a:t>
            </a:r>
            <a:r>
              <a:rPr dirty="0" sz="1500" spc="-15">
                <a:latin typeface="Lucida Sans Unicode"/>
                <a:cs typeface="Lucida Sans Unicode"/>
              </a:rPr>
              <a:t>programas</a:t>
            </a:r>
            <a:r>
              <a:rPr dirty="0" sz="1500" spc="-10">
                <a:latin typeface="Lucida Sans Unicode"/>
                <a:cs typeface="Lucida Sans Unicode"/>
              </a:rPr>
              <a:t> de</a:t>
            </a:r>
            <a:r>
              <a:rPr dirty="0" sz="1500" spc="-5">
                <a:latin typeface="Lucida Sans Unicode"/>
                <a:cs typeface="Lucida Sans Unicode"/>
              </a:rPr>
              <a:t> </a:t>
            </a:r>
            <a:r>
              <a:rPr dirty="0" sz="1500" spc="-25">
                <a:latin typeface="Lucida Sans Unicode"/>
                <a:cs typeface="Lucida Sans Unicode"/>
              </a:rPr>
              <a:t>redistribuição</a:t>
            </a:r>
            <a:r>
              <a:rPr dirty="0" sz="1500" spc="-20">
                <a:latin typeface="Lucida Sans Unicode"/>
                <a:cs typeface="Lucida Sans Unicode"/>
              </a:rPr>
              <a:t> </a:t>
            </a:r>
            <a:r>
              <a:rPr dirty="0" sz="1500" spc="-10">
                <a:latin typeface="Lucida Sans Unicode"/>
                <a:cs typeface="Lucida Sans Unicode"/>
              </a:rPr>
              <a:t>de</a:t>
            </a:r>
            <a:r>
              <a:rPr dirty="0" sz="1500" spc="-5">
                <a:latin typeface="Lucida Sans Unicode"/>
                <a:cs typeface="Lucida Sans Unicode"/>
              </a:rPr>
              <a:t> </a:t>
            </a:r>
            <a:r>
              <a:rPr dirty="0" sz="1500" spc="-10">
                <a:latin typeface="Lucida Sans Unicode"/>
                <a:cs typeface="Lucida Sans Unicode"/>
              </a:rPr>
              <a:t>renda</a:t>
            </a:r>
            <a:r>
              <a:rPr dirty="0" sz="1500" spc="-5">
                <a:latin typeface="Lucida Sans Unicode"/>
                <a:cs typeface="Lucida Sans Unicode"/>
              </a:rPr>
              <a:t> </a:t>
            </a:r>
            <a:r>
              <a:rPr dirty="0" sz="1500" spc="-25">
                <a:latin typeface="Lucida Sans Unicode"/>
                <a:cs typeface="Lucida Sans Unicode"/>
              </a:rPr>
              <a:t>(como</a:t>
            </a:r>
            <a:r>
              <a:rPr dirty="0" sz="1500" spc="420">
                <a:latin typeface="Lucida Sans Unicode"/>
                <a:cs typeface="Lucida Sans Unicode"/>
              </a:rPr>
              <a:t> </a:t>
            </a:r>
            <a:r>
              <a:rPr dirty="0" sz="1500" spc="-15">
                <a:latin typeface="Lucida Sans Unicode"/>
                <a:cs typeface="Lucida Sans Unicode"/>
              </a:rPr>
              <a:t>o </a:t>
            </a:r>
            <a:r>
              <a:rPr dirty="0" sz="1500" spc="-459">
                <a:latin typeface="Lucida Sans Unicode"/>
                <a:cs typeface="Lucida Sans Unicode"/>
              </a:rPr>
              <a:t> </a:t>
            </a:r>
            <a:r>
              <a:rPr dirty="0" sz="1500">
                <a:latin typeface="Lucida Sans Unicode"/>
                <a:cs typeface="Lucida Sans Unicode"/>
              </a:rPr>
              <a:t>Bolsa </a:t>
            </a:r>
            <a:r>
              <a:rPr dirty="0" sz="1500" spc="-25">
                <a:latin typeface="Lucida Sans Unicode"/>
                <a:cs typeface="Lucida Sans Unicode"/>
              </a:rPr>
              <a:t>Família) </a:t>
            </a:r>
            <a:r>
              <a:rPr dirty="0" sz="1500" spc="10">
                <a:latin typeface="Lucida Sans Unicode"/>
                <a:cs typeface="Lucida Sans Unicode"/>
              </a:rPr>
              <a:t>e a </a:t>
            </a:r>
            <a:r>
              <a:rPr dirty="0" sz="1500" spc="-30">
                <a:latin typeface="Lucida Sans Unicode"/>
                <a:cs typeface="Lucida Sans Unicode"/>
              </a:rPr>
              <a:t>política </a:t>
            </a:r>
            <a:r>
              <a:rPr dirty="0" sz="1500" spc="-10">
                <a:latin typeface="Lucida Sans Unicode"/>
                <a:cs typeface="Lucida Sans Unicode"/>
              </a:rPr>
              <a:t>de </a:t>
            </a:r>
            <a:r>
              <a:rPr dirty="0" sz="1500" spc="-30">
                <a:latin typeface="Lucida Sans Unicode"/>
                <a:cs typeface="Lucida Sans Unicode"/>
              </a:rPr>
              <a:t>valorização </a:t>
            </a:r>
            <a:r>
              <a:rPr dirty="0" sz="1500" spc="-20">
                <a:latin typeface="Lucida Sans Unicode"/>
                <a:cs typeface="Lucida Sans Unicode"/>
              </a:rPr>
              <a:t>do salário </a:t>
            </a:r>
            <a:r>
              <a:rPr dirty="0" sz="1500" spc="-15">
                <a:latin typeface="Lucida Sans Unicode"/>
                <a:cs typeface="Lucida Sans Unicode"/>
              </a:rPr>
              <a:t> </a:t>
            </a:r>
            <a:r>
              <a:rPr dirty="0" sz="1500">
                <a:latin typeface="Lucida Sans Unicode"/>
                <a:cs typeface="Lucida Sans Unicode"/>
              </a:rPr>
              <a:t>m</a:t>
            </a:r>
            <a:r>
              <a:rPr dirty="0" sz="1500" spc="-50">
                <a:latin typeface="Lucida Sans Unicode"/>
                <a:cs typeface="Lucida Sans Unicode"/>
              </a:rPr>
              <a:t>í</a:t>
            </a:r>
            <a:r>
              <a:rPr dirty="0" sz="1500" spc="-5">
                <a:latin typeface="Lucida Sans Unicode"/>
                <a:cs typeface="Lucida Sans Unicode"/>
              </a:rPr>
              <a:t>n</a:t>
            </a:r>
            <a:r>
              <a:rPr dirty="0" sz="1500" spc="-50">
                <a:latin typeface="Lucida Sans Unicode"/>
                <a:cs typeface="Lucida Sans Unicode"/>
              </a:rPr>
              <a:t>i</a:t>
            </a:r>
            <a:r>
              <a:rPr dirty="0" sz="1500">
                <a:latin typeface="Lucida Sans Unicode"/>
                <a:cs typeface="Lucida Sans Unicode"/>
              </a:rPr>
              <a:t>m</a:t>
            </a:r>
            <a:r>
              <a:rPr dirty="0" sz="1500" spc="-15">
                <a:latin typeface="Lucida Sans Unicode"/>
                <a:cs typeface="Lucida Sans Unicode"/>
              </a:rPr>
              <a:t>o</a:t>
            </a:r>
            <a:r>
              <a:rPr dirty="0" sz="1500" spc="-85">
                <a:latin typeface="Lucida Sans Unicode"/>
                <a:cs typeface="Lucida Sans Unicode"/>
              </a:rPr>
              <a:t> </a:t>
            </a:r>
            <a:r>
              <a:rPr dirty="0" sz="1500" spc="-385">
                <a:latin typeface="Lucida Sans Unicode"/>
                <a:cs typeface="Lucida Sans Unicode"/>
              </a:rPr>
              <a:t>-</a:t>
            </a:r>
            <a:r>
              <a:rPr dirty="0" sz="1500" spc="-85">
                <a:latin typeface="Lucida Sans Unicode"/>
                <a:cs typeface="Lucida Sans Unicode"/>
              </a:rPr>
              <a:t> </a:t>
            </a:r>
            <a:r>
              <a:rPr dirty="0" sz="1500" spc="-25">
                <a:latin typeface="Lucida Sans Unicode"/>
                <a:cs typeface="Lucida Sans Unicode"/>
              </a:rPr>
              <a:t>q</a:t>
            </a:r>
            <a:r>
              <a:rPr dirty="0" sz="1500" spc="-5">
                <a:latin typeface="Lucida Sans Unicode"/>
                <a:cs typeface="Lucida Sans Unicode"/>
              </a:rPr>
              <a:t>u</a:t>
            </a:r>
            <a:r>
              <a:rPr dirty="0" sz="1500" spc="10">
                <a:latin typeface="Lucida Sans Unicode"/>
                <a:cs typeface="Lucida Sans Unicode"/>
              </a:rPr>
              <a:t>e</a:t>
            </a:r>
            <a:r>
              <a:rPr dirty="0" sz="1500" spc="-85">
                <a:latin typeface="Lucida Sans Unicode"/>
                <a:cs typeface="Lucida Sans Unicode"/>
              </a:rPr>
              <a:t> </a:t>
            </a:r>
            <a:r>
              <a:rPr dirty="0" sz="1500" spc="-40">
                <a:latin typeface="Lucida Sans Unicode"/>
                <a:cs typeface="Lucida Sans Unicode"/>
              </a:rPr>
              <a:t>f</a:t>
            </a:r>
            <a:r>
              <a:rPr dirty="0" sz="1500" spc="-15">
                <a:latin typeface="Lucida Sans Unicode"/>
                <a:cs typeface="Lucida Sans Unicode"/>
              </a:rPr>
              <a:t>o</a:t>
            </a:r>
            <a:r>
              <a:rPr dirty="0" sz="1500">
                <a:latin typeface="Lucida Sans Unicode"/>
                <a:cs typeface="Lucida Sans Unicode"/>
              </a:rPr>
              <a:t>m</a:t>
            </a:r>
            <a:r>
              <a:rPr dirty="0" sz="1500" spc="10">
                <a:latin typeface="Lucida Sans Unicode"/>
                <a:cs typeface="Lucida Sans Unicode"/>
              </a:rPr>
              <a:t>e</a:t>
            </a:r>
            <a:r>
              <a:rPr dirty="0" sz="1500" spc="-5">
                <a:latin typeface="Lucida Sans Unicode"/>
                <a:cs typeface="Lucida Sans Unicode"/>
              </a:rPr>
              <a:t>n</a:t>
            </a:r>
            <a:r>
              <a:rPr dirty="0" sz="1500" spc="-20">
                <a:latin typeface="Lucida Sans Unicode"/>
                <a:cs typeface="Lucida Sans Unicode"/>
              </a:rPr>
              <a:t>t</a:t>
            </a:r>
            <a:r>
              <a:rPr dirty="0" sz="1500" spc="-15">
                <a:latin typeface="Lucida Sans Unicode"/>
                <a:cs typeface="Lucida Sans Unicode"/>
              </a:rPr>
              <a:t>o</a:t>
            </a:r>
            <a:r>
              <a:rPr dirty="0" sz="1500" spc="-5">
                <a:latin typeface="Lucida Sans Unicode"/>
                <a:cs typeface="Lucida Sans Unicode"/>
              </a:rPr>
              <a:t>u</a:t>
            </a:r>
            <a:r>
              <a:rPr dirty="0" sz="1500" spc="-85">
                <a:latin typeface="Lucida Sans Unicode"/>
                <a:cs typeface="Lucida Sans Unicode"/>
              </a:rPr>
              <a:t> </a:t>
            </a:r>
            <a:r>
              <a:rPr dirty="0" sz="1500" spc="-15">
                <a:latin typeface="Lucida Sans Unicode"/>
                <a:cs typeface="Lucida Sans Unicode"/>
              </a:rPr>
              <a:t>o</a:t>
            </a:r>
            <a:r>
              <a:rPr dirty="0" sz="1500" spc="-85">
                <a:latin typeface="Lucida Sans Unicode"/>
                <a:cs typeface="Lucida Sans Unicode"/>
              </a:rPr>
              <a:t> </a:t>
            </a:r>
            <a:r>
              <a:rPr dirty="0" sz="1500" spc="-50">
                <a:latin typeface="Lucida Sans Unicode"/>
                <a:cs typeface="Lucida Sans Unicode"/>
              </a:rPr>
              <a:t>c</a:t>
            </a:r>
            <a:r>
              <a:rPr dirty="0" sz="1500" spc="-15">
                <a:latin typeface="Lucida Sans Unicode"/>
                <a:cs typeface="Lucida Sans Unicode"/>
              </a:rPr>
              <a:t>o</a:t>
            </a:r>
            <a:r>
              <a:rPr dirty="0" sz="1500" spc="-5">
                <a:latin typeface="Lucida Sans Unicode"/>
                <a:cs typeface="Lucida Sans Unicode"/>
              </a:rPr>
              <a:t>n</a:t>
            </a:r>
            <a:r>
              <a:rPr dirty="0" sz="1500" spc="-50">
                <a:latin typeface="Lucida Sans Unicode"/>
                <a:cs typeface="Lucida Sans Unicode"/>
              </a:rPr>
              <a:t>s</a:t>
            </a:r>
            <a:r>
              <a:rPr dirty="0" sz="1500" spc="-5">
                <a:latin typeface="Lucida Sans Unicode"/>
                <a:cs typeface="Lucida Sans Unicode"/>
              </a:rPr>
              <a:t>u</a:t>
            </a:r>
            <a:r>
              <a:rPr dirty="0" sz="1500">
                <a:latin typeface="Lucida Sans Unicode"/>
                <a:cs typeface="Lucida Sans Unicode"/>
              </a:rPr>
              <a:t>m</a:t>
            </a:r>
            <a:r>
              <a:rPr dirty="0" sz="1500" spc="-15">
                <a:latin typeface="Lucida Sans Unicode"/>
                <a:cs typeface="Lucida Sans Unicode"/>
              </a:rPr>
              <a:t>o</a:t>
            </a:r>
            <a:r>
              <a:rPr dirty="0" sz="1500" spc="-75">
                <a:latin typeface="Lucida Sans Unicode"/>
                <a:cs typeface="Lucida Sans Unicode"/>
              </a:rPr>
              <a:t>;</a:t>
            </a:r>
            <a:endParaRPr sz="1500">
              <a:latin typeface="Lucida Sans Unicode"/>
              <a:cs typeface="Lucida Sans Unicode"/>
            </a:endParaRPr>
          </a:p>
          <a:p>
            <a:pPr algn="just" marL="12700" marR="5080">
              <a:lnSpc>
                <a:spcPct val="112500"/>
              </a:lnSpc>
            </a:pPr>
            <a:r>
              <a:rPr dirty="0" sz="1500" spc="5">
                <a:latin typeface="Lucida Sans Unicode"/>
                <a:cs typeface="Lucida Sans Unicode"/>
              </a:rPr>
              <a:t>O</a:t>
            </a:r>
            <a:r>
              <a:rPr dirty="0" sz="1500" spc="10">
                <a:latin typeface="Lucida Sans Unicode"/>
                <a:cs typeface="Lucida Sans Unicode"/>
              </a:rPr>
              <a:t> </a:t>
            </a:r>
            <a:r>
              <a:rPr dirty="0" sz="1500" spc="-20">
                <a:latin typeface="Lucida Sans Unicode"/>
                <a:cs typeface="Lucida Sans Unicode"/>
              </a:rPr>
              <a:t>peso</a:t>
            </a:r>
            <a:r>
              <a:rPr dirty="0" sz="1500" spc="-15">
                <a:latin typeface="Lucida Sans Unicode"/>
                <a:cs typeface="Lucida Sans Unicode"/>
              </a:rPr>
              <a:t> </a:t>
            </a:r>
            <a:r>
              <a:rPr dirty="0" sz="1500" spc="-20">
                <a:latin typeface="Lucida Sans Unicode"/>
                <a:cs typeface="Lucida Sans Unicode"/>
              </a:rPr>
              <a:t>do</a:t>
            </a:r>
            <a:r>
              <a:rPr dirty="0" sz="1500" spc="-15">
                <a:latin typeface="Lucida Sans Unicode"/>
                <a:cs typeface="Lucida Sans Unicode"/>
              </a:rPr>
              <a:t> </a:t>
            </a:r>
            <a:r>
              <a:rPr dirty="0" sz="1500" spc="-20">
                <a:latin typeface="Lucida Sans Unicode"/>
                <a:cs typeface="Lucida Sans Unicode"/>
              </a:rPr>
              <a:t>consumo</a:t>
            </a:r>
            <a:r>
              <a:rPr dirty="0" sz="1500" spc="-15">
                <a:latin typeface="Lucida Sans Unicode"/>
                <a:cs typeface="Lucida Sans Unicode"/>
              </a:rPr>
              <a:t> </a:t>
            </a:r>
            <a:r>
              <a:rPr dirty="0" sz="1500" spc="-10">
                <a:latin typeface="Lucida Sans Unicode"/>
                <a:cs typeface="Lucida Sans Unicode"/>
              </a:rPr>
              <a:t>no</a:t>
            </a:r>
            <a:r>
              <a:rPr dirty="0" sz="1500" spc="-5">
                <a:latin typeface="Lucida Sans Unicode"/>
                <a:cs typeface="Lucida Sans Unicode"/>
              </a:rPr>
              <a:t> </a:t>
            </a:r>
            <a:r>
              <a:rPr dirty="0" sz="1500" spc="85">
                <a:latin typeface="Lucida Sans Unicode"/>
                <a:cs typeface="Lucida Sans Unicode"/>
              </a:rPr>
              <a:t>PIB</a:t>
            </a:r>
            <a:r>
              <a:rPr dirty="0" sz="1500" spc="90">
                <a:latin typeface="Lucida Sans Unicode"/>
                <a:cs typeface="Lucida Sans Unicode"/>
              </a:rPr>
              <a:t> </a:t>
            </a:r>
            <a:r>
              <a:rPr dirty="0" sz="1500" spc="-35">
                <a:latin typeface="Lucida Sans Unicode"/>
                <a:cs typeface="Lucida Sans Unicode"/>
              </a:rPr>
              <a:t>foi</a:t>
            </a:r>
            <a:r>
              <a:rPr dirty="0" sz="1500" spc="-30">
                <a:latin typeface="Lucida Sans Unicode"/>
                <a:cs typeface="Lucida Sans Unicode"/>
              </a:rPr>
              <a:t> </a:t>
            </a:r>
            <a:r>
              <a:rPr dirty="0" sz="1500" spc="-5">
                <a:latin typeface="Lucida Sans Unicode"/>
                <a:cs typeface="Lucida Sans Unicode"/>
              </a:rPr>
              <a:t>negativamente </a:t>
            </a:r>
            <a:r>
              <a:rPr dirty="0" sz="1500">
                <a:latin typeface="Lucida Sans Unicode"/>
                <a:cs typeface="Lucida Sans Unicode"/>
              </a:rPr>
              <a:t> </a:t>
            </a:r>
            <a:r>
              <a:rPr dirty="0" sz="1500" spc="-20">
                <a:latin typeface="Lucida Sans Unicode"/>
                <a:cs typeface="Lucida Sans Unicode"/>
              </a:rPr>
              <a:t>impactado pelas </a:t>
            </a:r>
            <a:r>
              <a:rPr dirty="0" sz="1500" spc="-30">
                <a:latin typeface="Lucida Sans Unicode"/>
                <a:cs typeface="Lucida Sans Unicode"/>
              </a:rPr>
              <a:t>crises </a:t>
            </a:r>
            <a:r>
              <a:rPr dirty="0" sz="1500" spc="-10">
                <a:latin typeface="Lucida Sans Unicode"/>
                <a:cs typeface="Lucida Sans Unicode"/>
              </a:rPr>
              <a:t>de </a:t>
            </a:r>
            <a:r>
              <a:rPr dirty="0" sz="1500" spc="-95">
                <a:latin typeface="Lucida Sans Unicode"/>
                <a:cs typeface="Lucida Sans Unicode"/>
              </a:rPr>
              <a:t>2016 </a:t>
            </a:r>
            <a:r>
              <a:rPr dirty="0" sz="1500" spc="10">
                <a:latin typeface="Lucida Sans Unicode"/>
                <a:cs typeface="Lucida Sans Unicode"/>
              </a:rPr>
              <a:t>e </a:t>
            </a:r>
            <a:r>
              <a:rPr dirty="0" sz="1500" spc="-90">
                <a:latin typeface="Lucida Sans Unicode"/>
                <a:cs typeface="Lucida Sans Unicode"/>
              </a:rPr>
              <a:t>2020, </a:t>
            </a:r>
            <a:r>
              <a:rPr dirty="0" sz="1500" spc="-15">
                <a:latin typeface="Lucida Sans Unicode"/>
                <a:cs typeface="Lucida Sans Unicode"/>
              </a:rPr>
              <a:t>marcando </a:t>
            </a:r>
            <a:r>
              <a:rPr dirty="0" sz="1500" spc="10">
                <a:latin typeface="Lucida Sans Unicode"/>
                <a:cs typeface="Lucida Sans Unicode"/>
              </a:rPr>
              <a:t>a </a:t>
            </a:r>
            <a:r>
              <a:rPr dirty="0" sz="1500" spc="15">
                <a:latin typeface="Lucida Sans Unicode"/>
                <a:cs typeface="Lucida Sans Unicode"/>
              </a:rPr>
              <a:t> </a:t>
            </a:r>
            <a:r>
              <a:rPr dirty="0" sz="1500" spc="-15">
                <a:latin typeface="Lucida Sans Unicode"/>
                <a:cs typeface="Lucida Sans Unicode"/>
              </a:rPr>
              <a:t>reversão </a:t>
            </a:r>
            <a:r>
              <a:rPr dirty="0" sz="1500" spc="-5">
                <a:latin typeface="Lucida Sans Unicode"/>
                <a:cs typeface="Lucida Sans Unicode"/>
              </a:rPr>
              <a:t>da </a:t>
            </a:r>
            <a:r>
              <a:rPr dirty="0" sz="1500" spc="-15">
                <a:latin typeface="Lucida Sans Unicode"/>
                <a:cs typeface="Lucida Sans Unicode"/>
              </a:rPr>
              <a:t>tendência </a:t>
            </a:r>
            <a:r>
              <a:rPr dirty="0" sz="1500" spc="-10">
                <a:latin typeface="Lucida Sans Unicode"/>
                <a:cs typeface="Lucida Sans Unicode"/>
              </a:rPr>
              <a:t>de </a:t>
            </a:r>
            <a:r>
              <a:rPr dirty="0" sz="1500" spc="-30">
                <a:latin typeface="Lucida Sans Unicode"/>
                <a:cs typeface="Lucida Sans Unicode"/>
              </a:rPr>
              <a:t>crescimento. </a:t>
            </a:r>
            <a:r>
              <a:rPr dirty="0" sz="1500" spc="10">
                <a:latin typeface="Lucida Sans Unicode"/>
                <a:cs typeface="Lucida Sans Unicode"/>
              </a:rPr>
              <a:t>Em </a:t>
            </a:r>
            <a:r>
              <a:rPr dirty="0" sz="1500" spc="-15">
                <a:latin typeface="Lucida Sans Unicode"/>
                <a:cs typeface="Lucida Sans Unicode"/>
              </a:rPr>
              <a:t>ambos </a:t>
            </a:r>
            <a:r>
              <a:rPr dirty="0" sz="1500" spc="-30">
                <a:latin typeface="Lucida Sans Unicode"/>
                <a:cs typeface="Lucida Sans Unicode"/>
              </a:rPr>
              <a:t>os </a:t>
            </a:r>
            <a:r>
              <a:rPr dirty="0" sz="1500" spc="-459">
                <a:latin typeface="Lucida Sans Unicode"/>
                <a:cs typeface="Lucida Sans Unicode"/>
              </a:rPr>
              <a:t> </a:t>
            </a:r>
            <a:r>
              <a:rPr dirty="0" sz="1500" spc="-40">
                <a:latin typeface="Lucida Sans Unicode"/>
                <a:cs typeface="Lucida Sans Unicode"/>
              </a:rPr>
              <a:t>casos,</a:t>
            </a:r>
            <a:r>
              <a:rPr dirty="0" sz="1500" spc="-35">
                <a:latin typeface="Lucida Sans Unicode"/>
                <a:cs typeface="Lucida Sans Unicode"/>
              </a:rPr>
              <a:t> </a:t>
            </a:r>
            <a:r>
              <a:rPr dirty="0" sz="1500" spc="-65">
                <a:latin typeface="Lucida Sans Unicode"/>
                <a:cs typeface="Lucida Sans Unicode"/>
              </a:rPr>
              <a:t>nota-se</a:t>
            </a:r>
            <a:r>
              <a:rPr dirty="0" sz="1500" spc="-60">
                <a:latin typeface="Lucida Sans Unicode"/>
                <a:cs typeface="Lucida Sans Unicode"/>
              </a:rPr>
              <a:t> </a:t>
            </a:r>
            <a:r>
              <a:rPr dirty="0" sz="1500" spc="10">
                <a:latin typeface="Lucida Sans Unicode"/>
                <a:cs typeface="Lucida Sans Unicode"/>
              </a:rPr>
              <a:t>a</a:t>
            </a:r>
            <a:r>
              <a:rPr dirty="0" sz="1500" spc="15">
                <a:latin typeface="Lucida Sans Unicode"/>
                <a:cs typeface="Lucida Sans Unicode"/>
              </a:rPr>
              <a:t> </a:t>
            </a:r>
            <a:r>
              <a:rPr dirty="0" sz="1500" spc="-15">
                <a:latin typeface="Lucida Sans Unicode"/>
                <a:cs typeface="Lucida Sans Unicode"/>
              </a:rPr>
              <a:t>recuperação</a:t>
            </a:r>
            <a:r>
              <a:rPr dirty="0" sz="1500" spc="-10">
                <a:latin typeface="Lucida Sans Unicode"/>
                <a:cs typeface="Lucida Sans Unicode"/>
              </a:rPr>
              <a:t> </a:t>
            </a:r>
            <a:r>
              <a:rPr dirty="0" sz="1500" spc="-5">
                <a:latin typeface="Lucida Sans Unicode"/>
                <a:cs typeface="Lucida Sans Unicode"/>
              </a:rPr>
              <a:t>da</a:t>
            </a:r>
            <a:r>
              <a:rPr dirty="0" sz="1500">
                <a:latin typeface="Lucida Sans Unicode"/>
                <a:cs typeface="Lucida Sans Unicode"/>
              </a:rPr>
              <a:t> </a:t>
            </a:r>
            <a:r>
              <a:rPr dirty="0" sz="1500" spc="-15">
                <a:latin typeface="Lucida Sans Unicode"/>
                <a:cs typeface="Lucida Sans Unicode"/>
              </a:rPr>
              <a:t>tendência</a:t>
            </a:r>
            <a:r>
              <a:rPr dirty="0" sz="1500" spc="-10">
                <a:latin typeface="Lucida Sans Unicode"/>
                <a:cs typeface="Lucida Sans Unicode"/>
              </a:rPr>
              <a:t> de </a:t>
            </a:r>
            <a:r>
              <a:rPr dirty="0" sz="1500" spc="-5">
                <a:latin typeface="Lucida Sans Unicode"/>
                <a:cs typeface="Lucida Sans Unicode"/>
              </a:rPr>
              <a:t> </a:t>
            </a:r>
            <a:r>
              <a:rPr dirty="0" sz="1500" spc="-25">
                <a:latin typeface="Lucida Sans Unicode"/>
                <a:cs typeface="Lucida Sans Unicode"/>
              </a:rPr>
              <a:t>crescimento</a:t>
            </a:r>
            <a:r>
              <a:rPr dirty="0" sz="1500" spc="-90">
                <a:latin typeface="Lucida Sans Unicode"/>
                <a:cs typeface="Lucida Sans Unicode"/>
              </a:rPr>
              <a:t> </a:t>
            </a:r>
            <a:r>
              <a:rPr dirty="0" sz="1500" spc="-20">
                <a:latin typeface="Lucida Sans Unicode"/>
                <a:cs typeface="Lucida Sans Unicode"/>
              </a:rPr>
              <a:t>do</a:t>
            </a:r>
            <a:r>
              <a:rPr dirty="0" sz="1500" spc="-85">
                <a:latin typeface="Lucida Sans Unicode"/>
                <a:cs typeface="Lucida Sans Unicode"/>
              </a:rPr>
              <a:t> </a:t>
            </a:r>
            <a:r>
              <a:rPr dirty="0" sz="1500" spc="-20">
                <a:latin typeface="Lucida Sans Unicode"/>
                <a:cs typeface="Lucida Sans Unicode"/>
              </a:rPr>
              <a:t>consumo</a:t>
            </a:r>
            <a:r>
              <a:rPr dirty="0" sz="1500" spc="-85">
                <a:latin typeface="Lucida Sans Unicode"/>
                <a:cs typeface="Lucida Sans Unicode"/>
              </a:rPr>
              <a:t> </a:t>
            </a:r>
            <a:r>
              <a:rPr dirty="0" sz="1500" spc="-20">
                <a:latin typeface="Lucida Sans Unicode"/>
                <a:cs typeface="Lucida Sans Unicode"/>
              </a:rPr>
              <a:t>sobre</a:t>
            </a:r>
            <a:r>
              <a:rPr dirty="0" sz="1500" spc="-85">
                <a:latin typeface="Lucida Sans Unicode"/>
                <a:cs typeface="Lucida Sans Unicode"/>
              </a:rPr>
              <a:t> </a:t>
            </a:r>
            <a:r>
              <a:rPr dirty="0" sz="1500" spc="-15">
                <a:latin typeface="Lucida Sans Unicode"/>
                <a:cs typeface="Lucida Sans Unicode"/>
              </a:rPr>
              <a:t>o</a:t>
            </a:r>
            <a:r>
              <a:rPr dirty="0" sz="1500" spc="-85">
                <a:latin typeface="Lucida Sans Unicode"/>
                <a:cs typeface="Lucida Sans Unicode"/>
              </a:rPr>
              <a:t> </a:t>
            </a:r>
            <a:r>
              <a:rPr dirty="0" sz="1500" spc="45">
                <a:latin typeface="Lucida Sans Unicode"/>
                <a:cs typeface="Lucida Sans Unicode"/>
              </a:rPr>
              <a:t>PIB;</a:t>
            </a:r>
            <a:endParaRPr sz="1500">
              <a:latin typeface="Lucida Sans Unicode"/>
              <a:cs typeface="Lucida Sans Unicode"/>
            </a:endParaRPr>
          </a:p>
          <a:p>
            <a:pPr algn="just" marL="12700" marR="5080">
              <a:lnSpc>
                <a:spcPct val="112500"/>
              </a:lnSpc>
            </a:pPr>
            <a:r>
              <a:rPr dirty="0" sz="1500" spc="10">
                <a:latin typeface="Lucida Sans Unicode"/>
                <a:cs typeface="Lucida Sans Unicode"/>
              </a:rPr>
              <a:t>Em </a:t>
            </a:r>
            <a:r>
              <a:rPr dirty="0" sz="1500" spc="-20">
                <a:latin typeface="Lucida Sans Unicode"/>
                <a:cs typeface="Lucida Sans Unicode"/>
              </a:rPr>
              <a:t>todo </a:t>
            </a:r>
            <a:r>
              <a:rPr dirty="0" sz="1500" spc="-15">
                <a:latin typeface="Lucida Sans Unicode"/>
                <a:cs typeface="Lucida Sans Unicode"/>
              </a:rPr>
              <a:t>o período observado </a:t>
            </a:r>
            <a:r>
              <a:rPr dirty="0" sz="1500" spc="-30">
                <a:latin typeface="Lucida Sans Unicode"/>
                <a:cs typeface="Lucida Sans Unicode"/>
              </a:rPr>
              <a:t>(incluíndo os </a:t>
            </a:r>
            <a:r>
              <a:rPr dirty="0" sz="1500" spc="-15">
                <a:latin typeface="Lucida Sans Unicode"/>
                <a:cs typeface="Lucida Sans Unicode"/>
              </a:rPr>
              <a:t>anos </a:t>
            </a:r>
            <a:r>
              <a:rPr dirty="0" sz="1500" spc="-10">
                <a:latin typeface="Lucida Sans Unicode"/>
                <a:cs typeface="Lucida Sans Unicode"/>
              </a:rPr>
              <a:t>de </a:t>
            </a:r>
            <a:r>
              <a:rPr dirty="0" sz="1500" spc="-5">
                <a:latin typeface="Lucida Sans Unicode"/>
                <a:cs typeface="Lucida Sans Unicode"/>
              </a:rPr>
              <a:t> </a:t>
            </a:r>
            <a:r>
              <a:rPr dirty="0" sz="1500" spc="-95">
                <a:latin typeface="Lucida Sans Unicode"/>
                <a:cs typeface="Lucida Sans Unicode"/>
              </a:rPr>
              <a:t>2016 </a:t>
            </a:r>
            <a:r>
              <a:rPr dirty="0" sz="1500" spc="10">
                <a:latin typeface="Lucida Sans Unicode"/>
                <a:cs typeface="Lucida Sans Unicode"/>
              </a:rPr>
              <a:t>e </a:t>
            </a:r>
            <a:r>
              <a:rPr dirty="0" sz="1500" spc="-80">
                <a:latin typeface="Lucida Sans Unicode"/>
                <a:cs typeface="Lucida Sans Unicode"/>
              </a:rPr>
              <a:t>2020), </a:t>
            </a:r>
            <a:r>
              <a:rPr dirty="0" sz="1500" spc="-15">
                <a:latin typeface="Lucida Sans Unicode"/>
                <a:cs typeface="Lucida Sans Unicode"/>
              </a:rPr>
              <a:t>o </a:t>
            </a:r>
            <a:r>
              <a:rPr dirty="0" sz="1500" spc="-20">
                <a:latin typeface="Lucida Sans Unicode"/>
                <a:cs typeface="Lucida Sans Unicode"/>
              </a:rPr>
              <a:t>peso do consumo </a:t>
            </a:r>
            <a:r>
              <a:rPr dirty="0" sz="1500" spc="-5">
                <a:latin typeface="Lucida Sans Unicode"/>
                <a:cs typeface="Lucida Sans Unicode"/>
              </a:rPr>
              <a:t>não </a:t>
            </a:r>
            <a:r>
              <a:rPr dirty="0" sz="1500" spc="-15">
                <a:latin typeface="Lucida Sans Unicode"/>
                <a:cs typeface="Lucida Sans Unicode"/>
              </a:rPr>
              <a:t>esteve </a:t>
            </a:r>
            <a:r>
              <a:rPr dirty="0" sz="1500" spc="-40">
                <a:latin typeface="Lucida Sans Unicode"/>
                <a:cs typeface="Lucida Sans Unicode"/>
              </a:rPr>
              <a:t>abaixo </a:t>
            </a:r>
            <a:r>
              <a:rPr dirty="0" sz="1500" spc="-35">
                <a:latin typeface="Lucida Sans Unicode"/>
                <a:cs typeface="Lucida Sans Unicode"/>
              </a:rPr>
              <a:t> </a:t>
            </a:r>
            <a:r>
              <a:rPr dirty="0" sz="1500" spc="-10">
                <a:latin typeface="Lucida Sans Unicode"/>
                <a:cs typeface="Lucida Sans Unicode"/>
              </a:rPr>
              <a:t>de </a:t>
            </a:r>
            <a:r>
              <a:rPr dirty="0" sz="1500" spc="20">
                <a:latin typeface="Lucida Sans Unicode"/>
                <a:cs typeface="Lucida Sans Unicode"/>
              </a:rPr>
              <a:t>65% </a:t>
            </a:r>
            <a:r>
              <a:rPr dirty="0" sz="1500" spc="-20">
                <a:latin typeface="Lucida Sans Unicode"/>
                <a:cs typeface="Lucida Sans Unicode"/>
              </a:rPr>
              <a:t>do </a:t>
            </a:r>
            <a:r>
              <a:rPr dirty="0" sz="1500" spc="40">
                <a:latin typeface="Lucida Sans Unicode"/>
                <a:cs typeface="Lucida Sans Unicode"/>
              </a:rPr>
              <a:t>PIB, </a:t>
            </a:r>
            <a:r>
              <a:rPr dirty="0" sz="1500" spc="-45">
                <a:latin typeface="Lucida Sans Unicode"/>
                <a:cs typeface="Lucida Sans Unicode"/>
              </a:rPr>
              <a:t>evidenciando-se </a:t>
            </a:r>
            <a:r>
              <a:rPr dirty="0" sz="1500" spc="10">
                <a:latin typeface="Lucida Sans Unicode"/>
                <a:cs typeface="Lucida Sans Unicode"/>
              </a:rPr>
              <a:t>a </a:t>
            </a:r>
            <a:r>
              <a:rPr dirty="0" sz="1500" spc="-20">
                <a:latin typeface="Lucida Sans Unicode"/>
                <a:cs typeface="Lucida Sans Unicode"/>
              </a:rPr>
              <a:t>importância do </a:t>
            </a:r>
            <a:r>
              <a:rPr dirty="0" sz="1500" spc="-15">
                <a:latin typeface="Lucida Sans Unicode"/>
                <a:cs typeface="Lucida Sans Unicode"/>
              </a:rPr>
              <a:t> </a:t>
            </a:r>
            <a:r>
              <a:rPr dirty="0" sz="1500" spc="-20">
                <a:latin typeface="Lucida Sans Unicode"/>
                <a:cs typeface="Lucida Sans Unicode"/>
              </a:rPr>
              <a:t>consumo</a:t>
            </a:r>
            <a:r>
              <a:rPr dirty="0" sz="1500" spc="-90">
                <a:latin typeface="Lucida Sans Unicode"/>
                <a:cs typeface="Lucida Sans Unicode"/>
              </a:rPr>
              <a:t> </a:t>
            </a:r>
            <a:r>
              <a:rPr dirty="0" sz="1500" spc="-20">
                <a:latin typeface="Lucida Sans Unicode"/>
                <a:cs typeface="Lucida Sans Unicode"/>
              </a:rPr>
              <a:t>das</a:t>
            </a:r>
            <a:r>
              <a:rPr dirty="0" sz="1500" spc="-85">
                <a:latin typeface="Lucida Sans Unicode"/>
                <a:cs typeface="Lucida Sans Unicode"/>
              </a:rPr>
              <a:t> </a:t>
            </a:r>
            <a:r>
              <a:rPr dirty="0" sz="1500" spc="-25">
                <a:latin typeface="Lucida Sans Unicode"/>
                <a:cs typeface="Lucida Sans Unicode"/>
              </a:rPr>
              <a:t>famílias</a:t>
            </a:r>
            <a:r>
              <a:rPr dirty="0" sz="1500" spc="-90">
                <a:latin typeface="Lucida Sans Unicode"/>
                <a:cs typeface="Lucida Sans Unicode"/>
              </a:rPr>
              <a:t> </a:t>
            </a:r>
            <a:r>
              <a:rPr dirty="0" sz="1500" spc="-5">
                <a:latin typeface="Lucida Sans Unicode"/>
                <a:cs typeface="Lucida Sans Unicode"/>
              </a:rPr>
              <a:t>para</a:t>
            </a:r>
            <a:r>
              <a:rPr dirty="0" sz="1500" spc="-85">
                <a:latin typeface="Lucida Sans Unicode"/>
                <a:cs typeface="Lucida Sans Unicode"/>
              </a:rPr>
              <a:t> </a:t>
            </a:r>
            <a:r>
              <a:rPr dirty="0" sz="1500" spc="-15">
                <a:latin typeface="Lucida Sans Unicode"/>
                <a:cs typeface="Lucida Sans Unicode"/>
              </a:rPr>
              <a:t>o</a:t>
            </a:r>
            <a:r>
              <a:rPr dirty="0" sz="1500" spc="-90">
                <a:latin typeface="Lucida Sans Unicode"/>
                <a:cs typeface="Lucida Sans Unicode"/>
              </a:rPr>
              <a:t> </a:t>
            </a:r>
            <a:r>
              <a:rPr dirty="0" sz="1500" spc="85">
                <a:latin typeface="Lucida Sans Unicode"/>
                <a:cs typeface="Lucida Sans Unicode"/>
              </a:rPr>
              <a:t>PIB</a:t>
            </a:r>
            <a:r>
              <a:rPr dirty="0" sz="1500" spc="-85">
                <a:latin typeface="Lucida Sans Unicode"/>
                <a:cs typeface="Lucida Sans Unicode"/>
              </a:rPr>
              <a:t> </a:t>
            </a:r>
            <a:r>
              <a:rPr dirty="0" sz="1500" spc="-30">
                <a:latin typeface="Lucida Sans Unicode"/>
                <a:cs typeface="Lucida Sans Unicode"/>
              </a:rPr>
              <a:t>brasileiro.</a:t>
            </a:r>
            <a:endParaRPr sz="1500">
              <a:latin typeface="Lucida Sans Unicode"/>
              <a:cs typeface="Lucida Sans Unicode"/>
            </a:endParaRPr>
          </a:p>
        </p:txBody>
      </p:sp>
      <p:pic>
        <p:nvPicPr>
          <p:cNvPr id="9" name="object 9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5943598" y="3390899"/>
            <a:ext cx="66675" cy="66674"/>
          </a:xfrm>
          <a:prstGeom prst="rect">
            <a:avLst/>
          </a:prstGeom>
        </p:spPr>
      </p:pic>
      <p:pic>
        <p:nvPicPr>
          <p:cNvPr id="10" name="object 10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5943598" y="4676774"/>
            <a:ext cx="66675" cy="66674"/>
          </a:xfrm>
          <a:prstGeom prst="rect">
            <a:avLst/>
          </a:prstGeom>
        </p:spPr>
      </p:pic>
      <p:pic>
        <p:nvPicPr>
          <p:cNvPr id="11" name="object 11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0" y="5457824"/>
            <a:ext cx="10915649" cy="1028700"/>
          </a:xfrm>
          <a:prstGeom prst="rect">
            <a:avLst/>
          </a:prstGeom>
        </p:spPr>
      </p:pic>
      <p:pic>
        <p:nvPicPr>
          <p:cNvPr id="12" name="object 12"/>
          <p:cNvPicPr/>
          <p:nvPr/>
        </p:nvPicPr>
        <p:blipFill>
          <a:blip r:embed="rId5" cstate="print"/>
          <a:stretch>
            <a:fillRect/>
          </a:stretch>
        </p:blipFill>
        <p:spPr>
          <a:xfrm>
            <a:off x="0" y="0"/>
            <a:ext cx="11525249" cy="1447799"/>
          </a:xfrm>
          <a:prstGeom prst="rect">
            <a:avLst/>
          </a:prstGeom>
        </p:spPr>
      </p:pic>
      <p:sp>
        <p:nvSpPr>
          <p:cNvPr id="13" name="object 13"/>
          <p:cNvSpPr txBox="1">
            <a:spLocks noGrp="1"/>
          </p:cNvSpPr>
          <p:nvPr>
            <p:ph type="sldNum" idx="7" sz="quarter"/>
          </p:nvPr>
        </p:nvSpPr>
        <p:spPr>
          <a:prstGeom prst="rect"/>
        </p:spPr>
        <p:txBody>
          <a:bodyPr wrap="square" lIns="0" tIns="24130" rIns="0" bIns="0" rtlCol="0" vert="horz">
            <a:spAutoFit/>
          </a:bodyPr>
          <a:lstStyle/>
          <a:p>
            <a:pPr marL="38100">
              <a:lnSpc>
                <a:spcPct val="100000"/>
              </a:lnSpc>
              <a:spcBef>
                <a:spcPts val="190"/>
              </a:spcBef>
            </a:pPr>
            <a:fld id="{81D60167-4931-47E6-BA6A-407CBD079E47}" type="slidenum">
              <a:rPr dirty="0" spc="-85"/>
              <a:t>13</a:t>
            </a:fld>
            <a:r>
              <a:rPr dirty="0" spc="-80"/>
              <a:t> </a:t>
            </a:r>
            <a:r>
              <a:rPr dirty="0" spc="-210"/>
              <a:t>/</a:t>
            </a:r>
            <a:r>
              <a:rPr dirty="0" spc="-80"/>
              <a:t> </a:t>
            </a:r>
            <a:r>
              <a:rPr dirty="0" spc="-85"/>
              <a:t>27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764629" y="1522730"/>
            <a:ext cx="4843145" cy="53975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2040889" marR="5080" indent="-2028825">
              <a:lnSpc>
                <a:spcPct val="140600"/>
              </a:lnSpc>
              <a:spcBef>
                <a:spcPts val="100"/>
              </a:spcBef>
            </a:pPr>
            <a:r>
              <a:rPr dirty="0" sz="1200" spc="25" b="1">
                <a:latin typeface="Arial"/>
                <a:cs typeface="Arial"/>
              </a:rPr>
              <a:t>Figura</a:t>
            </a:r>
            <a:r>
              <a:rPr dirty="0" sz="1200" spc="-25" b="1">
                <a:latin typeface="Arial"/>
                <a:cs typeface="Arial"/>
              </a:rPr>
              <a:t> </a:t>
            </a:r>
            <a:r>
              <a:rPr dirty="0" sz="1200" spc="15" b="1">
                <a:latin typeface="Arial"/>
                <a:cs typeface="Arial"/>
              </a:rPr>
              <a:t>5</a:t>
            </a:r>
            <a:r>
              <a:rPr dirty="0" sz="1200" spc="-20" b="1">
                <a:latin typeface="Arial"/>
                <a:cs typeface="Arial"/>
              </a:rPr>
              <a:t> </a:t>
            </a:r>
            <a:r>
              <a:rPr dirty="0" sz="1200" spc="-15" b="1">
                <a:latin typeface="Arial"/>
                <a:cs typeface="Arial"/>
              </a:rPr>
              <a:t>-</a:t>
            </a:r>
            <a:r>
              <a:rPr dirty="0" sz="1200" spc="-20" b="1">
                <a:latin typeface="Arial"/>
                <a:cs typeface="Arial"/>
              </a:rPr>
              <a:t> </a:t>
            </a:r>
            <a:r>
              <a:rPr dirty="0" sz="1200" spc="20" b="1">
                <a:latin typeface="Arial"/>
                <a:cs typeface="Arial"/>
              </a:rPr>
              <a:t>Variação</a:t>
            </a:r>
            <a:r>
              <a:rPr dirty="0" sz="1200" spc="-20" b="1">
                <a:latin typeface="Arial"/>
                <a:cs typeface="Arial"/>
              </a:rPr>
              <a:t> </a:t>
            </a:r>
            <a:r>
              <a:rPr dirty="0" sz="1200" spc="40" b="1">
                <a:latin typeface="Arial"/>
                <a:cs typeface="Arial"/>
              </a:rPr>
              <a:t>acumulada</a:t>
            </a:r>
            <a:r>
              <a:rPr dirty="0" sz="1200" spc="-20" b="1">
                <a:latin typeface="Arial"/>
                <a:cs typeface="Arial"/>
              </a:rPr>
              <a:t> </a:t>
            </a:r>
            <a:r>
              <a:rPr dirty="0" sz="1200" spc="55" b="1">
                <a:latin typeface="Arial"/>
                <a:cs typeface="Arial"/>
              </a:rPr>
              <a:t>durante</a:t>
            </a:r>
            <a:r>
              <a:rPr dirty="0" sz="1200" spc="-20" b="1">
                <a:latin typeface="Arial"/>
                <a:cs typeface="Arial"/>
              </a:rPr>
              <a:t> </a:t>
            </a:r>
            <a:r>
              <a:rPr dirty="0" sz="1200" spc="5" b="1">
                <a:latin typeface="Arial"/>
                <a:cs typeface="Arial"/>
              </a:rPr>
              <a:t>o</a:t>
            </a:r>
            <a:r>
              <a:rPr dirty="0" sz="1200" spc="-20" b="1">
                <a:latin typeface="Arial"/>
                <a:cs typeface="Arial"/>
              </a:rPr>
              <a:t> </a:t>
            </a:r>
            <a:r>
              <a:rPr dirty="0" sz="1200" spc="40" b="1">
                <a:latin typeface="Arial"/>
                <a:cs typeface="Arial"/>
              </a:rPr>
              <a:t>ano</a:t>
            </a:r>
            <a:r>
              <a:rPr dirty="0" sz="1200" spc="-25" b="1">
                <a:latin typeface="Arial"/>
                <a:cs typeface="Arial"/>
              </a:rPr>
              <a:t> </a:t>
            </a:r>
            <a:r>
              <a:rPr dirty="0" sz="1200" spc="15" b="1">
                <a:latin typeface="Arial"/>
                <a:cs typeface="Arial"/>
              </a:rPr>
              <a:t>do</a:t>
            </a:r>
            <a:r>
              <a:rPr dirty="0" sz="1200" spc="-20" b="1">
                <a:latin typeface="Arial"/>
                <a:cs typeface="Arial"/>
              </a:rPr>
              <a:t> </a:t>
            </a:r>
            <a:r>
              <a:rPr dirty="0" sz="1200" spc="-15" b="1">
                <a:latin typeface="Arial"/>
                <a:cs typeface="Arial"/>
              </a:rPr>
              <a:t>IPCA</a:t>
            </a:r>
            <a:r>
              <a:rPr dirty="0" sz="1200" spc="-20" b="1">
                <a:latin typeface="Arial"/>
                <a:cs typeface="Arial"/>
              </a:rPr>
              <a:t> </a:t>
            </a:r>
            <a:r>
              <a:rPr dirty="0" sz="1200" spc="30" b="1">
                <a:latin typeface="Arial"/>
                <a:cs typeface="Arial"/>
              </a:rPr>
              <a:t>no</a:t>
            </a:r>
            <a:r>
              <a:rPr dirty="0" sz="1200" spc="-20" b="1">
                <a:latin typeface="Arial"/>
                <a:cs typeface="Arial"/>
              </a:rPr>
              <a:t> </a:t>
            </a:r>
            <a:r>
              <a:rPr dirty="0" sz="1200" spc="5" b="1">
                <a:latin typeface="Arial"/>
                <a:cs typeface="Arial"/>
              </a:rPr>
              <a:t>Brasil</a:t>
            </a:r>
            <a:r>
              <a:rPr dirty="0" sz="1200" spc="-20" b="1">
                <a:latin typeface="Arial"/>
                <a:cs typeface="Arial"/>
              </a:rPr>
              <a:t> </a:t>
            </a:r>
            <a:r>
              <a:rPr dirty="0" sz="1200" spc="-15" b="1">
                <a:latin typeface="Arial"/>
                <a:cs typeface="Arial"/>
              </a:rPr>
              <a:t>- </a:t>
            </a:r>
            <a:r>
              <a:rPr dirty="0" sz="1200" spc="-320" b="1">
                <a:latin typeface="Arial"/>
                <a:cs typeface="Arial"/>
              </a:rPr>
              <a:t> </a:t>
            </a:r>
            <a:r>
              <a:rPr dirty="0" sz="1200" spc="30" b="1">
                <a:latin typeface="Arial"/>
                <a:cs typeface="Arial"/>
              </a:rPr>
              <a:t>2012/2022</a:t>
            </a:r>
            <a:endParaRPr sz="1200">
              <a:latin typeface="Arial"/>
              <a:cs typeface="Arial"/>
            </a:endParaRPr>
          </a:p>
        </p:txBody>
      </p:sp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609599" y="2076449"/>
            <a:ext cx="5153024" cy="3086100"/>
          </a:xfrm>
          <a:prstGeom prst="rect">
            <a:avLst/>
          </a:prstGeom>
        </p:spPr>
      </p:pic>
      <p:sp>
        <p:nvSpPr>
          <p:cNvPr id="4" name="object 4"/>
          <p:cNvSpPr txBox="1"/>
          <p:nvPr/>
        </p:nvSpPr>
        <p:spPr>
          <a:xfrm>
            <a:off x="2453530" y="5254625"/>
            <a:ext cx="1464945" cy="208279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200" spc="-25">
                <a:latin typeface="Lucida Sans Unicode"/>
                <a:cs typeface="Lucida Sans Unicode"/>
              </a:rPr>
              <a:t>F</a:t>
            </a:r>
            <a:r>
              <a:rPr dirty="0" sz="1200" spc="-15">
                <a:latin typeface="Lucida Sans Unicode"/>
                <a:cs typeface="Lucida Sans Unicode"/>
              </a:rPr>
              <a:t>o</a:t>
            </a:r>
            <a:r>
              <a:rPr dirty="0" sz="1200" spc="-5">
                <a:latin typeface="Lucida Sans Unicode"/>
                <a:cs typeface="Lucida Sans Unicode"/>
              </a:rPr>
              <a:t>n</a:t>
            </a:r>
            <a:r>
              <a:rPr dirty="0" sz="1200" spc="-20">
                <a:latin typeface="Lucida Sans Unicode"/>
                <a:cs typeface="Lucida Sans Unicode"/>
              </a:rPr>
              <a:t>t</a:t>
            </a:r>
            <a:r>
              <a:rPr dirty="0" sz="1200" spc="5">
                <a:latin typeface="Lucida Sans Unicode"/>
                <a:cs typeface="Lucida Sans Unicode"/>
              </a:rPr>
              <a:t>e</a:t>
            </a:r>
            <a:r>
              <a:rPr dirty="0" sz="1200" spc="-60">
                <a:latin typeface="Lucida Sans Unicode"/>
                <a:cs typeface="Lucida Sans Unicode"/>
              </a:rPr>
              <a:t>:</a:t>
            </a:r>
            <a:r>
              <a:rPr dirty="0" sz="1200" spc="-70">
                <a:latin typeface="Lucida Sans Unicode"/>
                <a:cs typeface="Lucida Sans Unicode"/>
              </a:rPr>
              <a:t> </a:t>
            </a:r>
            <a:r>
              <a:rPr dirty="0" sz="1200" spc="60">
                <a:latin typeface="Lucida Sans Unicode"/>
                <a:cs typeface="Lucida Sans Unicode"/>
              </a:rPr>
              <a:t>I</a:t>
            </a:r>
            <a:r>
              <a:rPr dirty="0" sz="1200" spc="85">
                <a:latin typeface="Lucida Sans Unicode"/>
                <a:cs typeface="Lucida Sans Unicode"/>
              </a:rPr>
              <a:t>B</a:t>
            </a:r>
            <a:r>
              <a:rPr dirty="0" sz="1200" spc="5">
                <a:latin typeface="Lucida Sans Unicode"/>
                <a:cs typeface="Lucida Sans Unicode"/>
              </a:rPr>
              <a:t>G</a:t>
            </a:r>
            <a:r>
              <a:rPr dirty="0" sz="1200" spc="15">
                <a:latin typeface="Lucida Sans Unicode"/>
                <a:cs typeface="Lucida Sans Unicode"/>
              </a:rPr>
              <a:t>E</a:t>
            </a:r>
            <a:r>
              <a:rPr dirty="0" sz="1200" spc="-70">
                <a:latin typeface="Lucida Sans Unicode"/>
                <a:cs typeface="Lucida Sans Unicode"/>
              </a:rPr>
              <a:t> </a:t>
            </a:r>
            <a:r>
              <a:rPr dirty="0" sz="1200" spc="-35">
                <a:latin typeface="Lucida Sans Unicode"/>
                <a:cs typeface="Lucida Sans Unicode"/>
              </a:rPr>
              <a:t>(</a:t>
            </a:r>
            <a:r>
              <a:rPr dirty="0" sz="1200" spc="-75">
                <a:latin typeface="Lucida Sans Unicode"/>
                <a:cs typeface="Lucida Sans Unicode"/>
              </a:rPr>
              <a:t>2022</a:t>
            </a:r>
            <a:r>
              <a:rPr dirty="0" sz="1200" spc="10">
                <a:latin typeface="Lucida Sans Unicode"/>
                <a:cs typeface="Lucida Sans Unicode"/>
              </a:rPr>
              <a:t>a</a:t>
            </a:r>
            <a:r>
              <a:rPr dirty="0" sz="1200" spc="-35">
                <a:latin typeface="Lucida Sans Unicode"/>
                <a:cs typeface="Lucida Sans Unicode"/>
              </a:rPr>
              <a:t>)</a:t>
            </a:r>
            <a:r>
              <a:rPr dirty="0" sz="1200" spc="-60">
                <a:latin typeface="Lucida Sans Unicode"/>
                <a:cs typeface="Lucida Sans Unicode"/>
              </a:rPr>
              <a:t>.</a:t>
            </a:r>
            <a:endParaRPr sz="1200">
              <a:latin typeface="Lucida Sans Unicode"/>
              <a:cs typeface="Lucida Sans Unicode"/>
            </a:endParaRPr>
          </a:p>
        </p:txBody>
      </p:sp>
      <p:pic>
        <p:nvPicPr>
          <p:cNvPr id="5" name="object 5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5943598" y="1847849"/>
            <a:ext cx="66675" cy="66674"/>
          </a:xfrm>
          <a:prstGeom prst="rect">
            <a:avLst/>
          </a:prstGeom>
        </p:spPr>
      </p:pic>
      <p:sp>
        <p:nvSpPr>
          <p:cNvPr id="6" name="object 6"/>
          <p:cNvSpPr txBox="1"/>
          <p:nvPr/>
        </p:nvSpPr>
        <p:spPr>
          <a:xfrm>
            <a:off x="6130924" y="1749425"/>
            <a:ext cx="4797425" cy="25400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310515" algn="l"/>
                <a:tab pos="1188720" algn="l"/>
                <a:tab pos="1472565" algn="l"/>
                <a:tab pos="1945005" algn="l"/>
                <a:tab pos="3129280" algn="l"/>
                <a:tab pos="4441825" algn="l"/>
              </a:tabLst>
            </a:pPr>
            <a:r>
              <a:rPr dirty="0" sz="1500" spc="-80">
                <a:latin typeface="Lucida Sans Unicode"/>
                <a:cs typeface="Lucida Sans Unicode"/>
              </a:rPr>
              <a:t>A</a:t>
            </a:r>
            <a:r>
              <a:rPr dirty="0" sz="1500" spc="-80">
                <a:latin typeface="Lucida Sans Unicode"/>
                <a:cs typeface="Lucida Sans Unicode"/>
              </a:rPr>
              <a:t>	</a:t>
            </a:r>
            <a:r>
              <a:rPr dirty="0" sz="1500" spc="-50">
                <a:latin typeface="Lucida Sans Unicode"/>
                <a:cs typeface="Lucida Sans Unicode"/>
              </a:rPr>
              <a:t>i</a:t>
            </a:r>
            <a:r>
              <a:rPr dirty="0" sz="1500" spc="-5">
                <a:latin typeface="Lucida Sans Unicode"/>
                <a:cs typeface="Lucida Sans Unicode"/>
              </a:rPr>
              <a:t>n</a:t>
            </a:r>
            <a:r>
              <a:rPr dirty="0" sz="1500" spc="-45">
                <a:latin typeface="Lucida Sans Unicode"/>
                <a:cs typeface="Lucida Sans Unicode"/>
              </a:rPr>
              <a:t>fl</a:t>
            </a:r>
            <a:r>
              <a:rPr dirty="0" sz="1500" spc="10">
                <a:latin typeface="Lucida Sans Unicode"/>
                <a:cs typeface="Lucida Sans Unicode"/>
              </a:rPr>
              <a:t>a</a:t>
            </a:r>
            <a:r>
              <a:rPr dirty="0" sz="1500" spc="-50">
                <a:latin typeface="Lucida Sans Unicode"/>
                <a:cs typeface="Lucida Sans Unicode"/>
              </a:rPr>
              <a:t>ç</a:t>
            </a:r>
            <a:r>
              <a:rPr dirty="0" sz="1500" spc="10">
                <a:latin typeface="Lucida Sans Unicode"/>
                <a:cs typeface="Lucida Sans Unicode"/>
              </a:rPr>
              <a:t>ã</a:t>
            </a:r>
            <a:r>
              <a:rPr dirty="0" sz="1500" spc="-15">
                <a:latin typeface="Lucida Sans Unicode"/>
                <a:cs typeface="Lucida Sans Unicode"/>
              </a:rPr>
              <a:t>o</a:t>
            </a:r>
            <a:r>
              <a:rPr dirty="0" sz="1500" spc="-15">
                <a:latin typeface="Lucida Sans Unicode"/>
                <a:cs typeface="Lucida Sans Unicode"/>
              </a:rPr>
              <a:t>	</a:t>
            </a:r>
            <a:r>
              <a:rPr dirty="0" sz="1500" spc="10">
                <a:latin typeface="Lucida Sans Unicode"/>
                <a:cs typeface="Lucida Sans Unicode"/>
              </a:rPr>
              <a:t>é</a:t>
            </a:r>
            <a:r>
              <a:rPr dirty="0" sz="1500" spc="10">
                <a:latin typeface="Lucida Sans Unicode"/>
                <a:cs typeface="Lucida Sans Unicode"/>
              </a:rPr>
              <a:t>	</a:t>
            </a:r>
            <a:r>
              <a:rPr dirty="0" sz="1500" spc="-5">
                <a:latin typeface="Lucida Sans Unicode"/>
                <a:cs typeface="Lucida Sans Unicode"/>
              </a:rPr>
              <a:t>u</a:t>
            </a:r>
            <a:r>
              <a:rPr dirty="0" sz="1500">
                <a:latin typeface="Lucida Sans Unicode"/>
                <a:cs typeface="Lucida Sans Unicode"/>
              </a:rPr>
              <a:t>m</a:t>
            </a:r>
            <a:r>
              <a:rPr dirty="0" sz="1500">
                <a:latin typeface="Lucida Sans Unicode"/>
                <a:cs typeface="Lucida Sans Unicode"/>
              </a:rPr>
              <a:t>	</a:t>
            </a:r>
            <a:r>
              <a:rPr dirty="0" sz="1500" spc="-50">
                <a:latin typeface="Lucida Sans Unicode"/>
                <a:cs typeface="Lucida Sans Unicode"/>
              </a:rPr>
              <a:t>i</a:t>
            </a:r>
            <a:r>
              <a:rPr dirty="0" sz="1500">
                <a:latin typeface="Lucida Sans Unicode"/>
                <a:cs typeface="Lucida Sans Unicode"/>
              </a:rPr>
              <a:t>m</a:t>
            </a:r>
            <a:r>
              <a:rPr dirty="0" sz="1500" spc="-25">
                <a:latin typeface="Lucida Sans Unicode"/>
                <a:cs typeface="Lucida Sans Unicode"/>
              </a:rPr>
              <a:t>p</a:t>
            </a:r>
            <a:r>
              <a:rPr dirty="0" sz="1500" spc="-15">
                <a:latin typeface="Lucida Sans Unicode"/>
                <a:cs typeface="Lucida Sans Unicode"/>
              </a:rPr>
              <a:t>o</a:t>
            </a:r>
            <a:r>
              <a:rPr dirty="0" sz="1500" spc="5">
                <a:latin typeface="Lucida Sans Unicode"/>
                <a:cs typeface="Lucida Sans Unicode"/>
              </a:rPr>
              <a:t>r</a:t>
            </a:r>
            <a:r>
              <a:rPr dirty="0" sz="1500" spc="-20">
                <a:latin typeface="Lucida Sans Unicode"/>
                <a:cs typeface="Lucida Sans Unicode"/>
              </a:rPr>
              <a:t>t</a:t>
            </a:r>
            <a:r>
              <a:rPr dirty="0" sz="1500" spc="10">
                <a:latin typeface="Lucida Sans Unicode"/>
                <a:cs typeface="Lucida Sans Unicode"/>
              </a:rPr>
              <a:t>a</a:t>
            </a:r>
            <a:r>
              <a:rPr dirty="0" sz="1500" spc="-5">
                <a:latin typeface="Lucida Sans Unicode"/>
                <a:cs typeface="Lucida Sans Unicode"/>
              </a:rPr>
              <a:t>n</a:t>
            </a:r>
            <a:r>
              <a:rPr dirty="0" sz="1500" spc="-20">
                <a:latin typeface="Lucida Sans Unicode"/>
                <a:cs typeface="Lucida Sans Unicode"/>
              </a:rPr>
              <a:t>t</a:t>
            </a:r>
            <a:r>
              <a:rPr dirty="0" sz="1500" spc="10">
                <a:latin typeface="Lucida Sans Unicode"/>
                <a:cs typeface="Lucida Sans Unicode"/>
              </a:rPr>
              <a:t>e</a:t>
            </a:r>
            <a:r>
              <a:rPr dirty="0" sz="1500" spc="10">
                <a:latin typeface="Lucida Sans Unicode"/>
                <a:cs typeface="Lucida Sans Unicode"/>
              </a:rPr>
              <a:t>	</a:t>
            </a:r>
            <a:r>
              <a:rPr dirty="0" sz="1500" spc="-50">
                <a:latin typeface="Lucida Sans Unicode"/>
                <a:cs typeface="Lucida Sans Unicode"/>
              </a:rPr>
              <a:t>c</a:t>
            </a:r>
            <a:r>
              <a:rPr dirty="0" sz="1500" spc="-15">
                <a:latin typeface="Lucida Sans Unicode"/>
                <a:cs typeface="Lucida Sans Unicode"/>
              </a:rPr>
              <a:t>o</a:t>
            </a:r>
            <a:r>
              <a:rPr dirty="0" sz="1500">
                <a:latin typeface="Lucida Sans Unicode"/>
                <a:cs typeface="Lucida Sans Unicode"/>
              </a:rPr>
              <a:t>m</a:t>
            </a:r>
            <a:r>
              <a:rPr dirty="0" sz="1500" spc="-25">
                <a:latin typeface="Lucida Sans Unicode"/>
                <a:cs typeface="Lucida Sans Unicode"/>
              </a:rPr>
              <a:t>p</a:t>
            </a:r>
            <a:r>
              <a:rPr dirty="0" sz="1500" spc="-15">
                <a:latin typeface="Lucida Sans Unicode"/>
                <a:cs typeface="Lucida Sans Unicode"/>
              </a:rPr>
              <a:t>o</a:t>
            </a:r>
            <a:r>
              <a:rPr dirty="0" sz="1500" spc="-5">
                <a:latin typeface="Lucida Sans Unicode"/>
                <a:cs typeface="Lucida Sans Unicode"/>
              </a:rPr>
              <a:t>n</a:t>
            </a:r>
            <a:r>
              <a:rPr dirty="0" sz="1500" spc="10">
                <a:latin typeface="Lucida Sans Unicode"/>
                <a:cs typeface="Lucida Sans Unicode"/>
              </a:rPr>
              <a:t>e</a:t>
            </a:r>
            <a:r>
              <a:rPr dirty="0" sz="1500" spc="-5">
                <a:latin typeface="Lucida Sans Unicode"/>
                <a:cs typeface="Lucida Sans Unicode"/>
              </a:rPr>
              <a:t>n</a:t>
            </a:r>
            <a:r>
              <a:rPr dirty="0" sz="1500" spc="-20">
                <a:latin typeface="Lucida Sans Unicode"/>
                <a:cs typeface="Lucida Sans Unicode"/>
              </a:rPr>
              <a:t>t</a:t>
            </a:r>
            <a:r>
              <a:rPr dirty="0" sz="1500" spc="10">
                <a:latin typeface="Lucida Sans Unicode"/>
                <a:cs typeface="Lucida Sans Unicode"/>
              </a:rPr>
              <a:t>e</a:t>
            </a:r>
            <a:r>
              <a:rPr dirty="0" sz="1500" spc="10">
                <a:latin typeface="Lucida Sans Unicode"/>
                <a:cs typeface="Lucida Sans Unicode"/>
              </a:rPr>
              <a:t>	</a:t>
            </a:r>
            <a:r>
              <a:rPr dirty="0" sz="1500" spc="-25">
                <a:latin typeface="Lucida Sans Unicode"/>
                <a:cs typeface="Lucida Sans Unicode"/>
              </a:rPr>
              <a:t>q</a:t>
            </a:r>
            <a:r>
              <a:rPr dirty="0" sz="1500" spc="-5">
                <a:latin typeface="Lucida Sans Unicode"/>
                <a:cs typeface="Lucida Sans Unicode"/>
              </a:rPr>
              <a:t>u</a:t>
            </a:r>
            <a:r>
              <a:rPr dirty="0" sz="1500" spc="10">
                <a:latin typeface="Lucida Sans Unicode"/>
                <a:cs typeface="Lucida Sans Unicode"/>
              </a:rPr>
              <a:t>e</a:t>
            </a:r>
            <a:endParaRPr sz="1500">
              <a:latin typeface="Lucida Sans Unicode"/>
              <a:cs typeface="Lucida Sans Unicode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6130924" y="2006600"/>
            <a:ext cx="4797425" cy="25400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500" spc="-25">
                <a:latin typeface="Lucida Sans Unicode"/>
                <a:cs typeface="Lucida Sans Unicode"/>
              </a:rPr>
              <a:t>influencia</a:t>
            </a:r>
            <a:r>
              <a:rPr dirty="0" sz="1500" spc="150">
                <a:latin typeface="Lucida Sans Unicode"/>
                <a:cs typeface="Lucida Sans Unicode"/>
              </a:rPr>
              <a:t> </a:t>
            </a:r>
            <a:r>
              <a:rPr dirty="0" sz="1500" spc="-20">
                <a:latin typeface="Lucida Sans Unicode"/>
                <a:cs typeface="Lucida Sans Unicode"/>
              </a:rPr>
              <a:t>as</a:t>
            </a:r>
            <a:r>
              <a:rPr dirty="0" sz="1500" spc="155">
                <a:latin typeface="Lucida Sans Unicode"/>
                <a:cs typeface="Lucida Sans Unicode"/>
              </a:rPr>
              <a:t> </a:t>
            </a:r>
            <a:r>
              <a:rPr dirty="0" sz="1500" spc="-20">
                <a:latin typeface="Lucida Sans Unicode"/>
                <a:cs typeface="Lucida Sans Unicode"/>
              </a:rPr>
              <a:t>ações</a:t>
            </a:r>
            <a:r>
              <a:rPr dirty="0" sz="1500" spc="155">
                <a:latin typeface="Lucida Sans Unicode"/>
                <a:cs typeface="Lucida Sans Unicode"/>
              </a:rPr>
              <a:t> </a:t>
            </a:r>
            <a:r>
              <a:rPr dirty="0" sz="1500" spc="-30">
                <a:latin typeface="Lucida Sans Unicode"/>
                <a:cs typeface="Lucida Sans Unicode"/>
              </a:rPr>
              <a:t>dos</a:t>
            </a:r>
            <a:r>
              <a:rPr dirty="0" sz="1500" spc="155">
                <a:latin typeface="Lucida Sans Unicode"/>
                <a:cs typeface="Lucida Sans Unicode"/>
              </a:rPr>
              <a:t> </a:t>
            </a:r>
            <a:r>
              <a:rPr dirty="0" sz="1500" spc="-10">
                <a:latin typeface="Lucida Sans Unicode"/>
                <a:cs typeface="Lucida Sans Unicode"/>
              </a:rPr>
              <a:t>agentes</a:t>
            </a:r>
            <a:r>
              <a:rPr dirty="0" sz="1500" spc="150">
                <a:latin typeface="Lucida Sans Unicode"/>
                <a:cs typeface="Lucida Sans Unicode"/>
              </a:rPr>
              <a:t> </a:t>
            </a:r>
            <a:r>
              <a:rPr dirty="0" sz="1500" spc="-30">
                <a:latin typeface="Lucida Sans Unicode"/>
                <a:cs typeface="Lucida Sans Unicode"/>
              </a:rPr>
              <a:t>econômicos,</a:t>
            </a:r>
            <a:r>
              <a:rPr dirty="0" sz="1500" spc="155">
                <a:latin typeface="Lucida Sans Unicode"/>
                <a:cs typeface="Lucida Sans Unicode"/>
              </a:rPr>
              <a:t> </a:t>
            </a:r>
            <a:r>
              <a:rPr dirty="0" sz="1500" spc="-15">
                <a:latin typeface="Lucida Sans Unicode"/>
                <a:cs typeface="Lucida Sans Unicode"/>
              </a:rPr>
              <a:t>sendo</a:t>
            </a:r>
            <a:endParaRPr sz="1500">
              <a:latin typeface="Lucida Sans Unicode"/>
              <a:cs typeface="Lucida Sans Unicode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6105524" y="2235200"/>
            <a:ext cx="4848225" cy="3402965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algn="just" marL="38100" marR="30480">
              <a:lnSpc>
                <a:spcPct val="112500"/>
              </a:lnSpc>
              <a:spcBef>
                <a:spcPts val="100"/>
              </a:spcBef>
            </a:pPr>
            <a:r>
              <a:rPr dirty="0" sz="1500" spc="-20">
                <a:latin typeface="Lucida Sans Unicode"/>
                <a:cs typeface="Lucida Sans Unicode"/>
              </a:rPr>
              <a:t>responsável</a:t>
            </a:r>
            <a:r>
              <a:rPr dirty="0" sz="1500" spc="-15">
                <a:latin typeface="Lucida Sans Unicode"/>
                <a:cs typeface="Lucida Sans Unicode"/>
              </a:rPr>
              <a:t> </a:t>
            </a:r>
            <a:r>
              <a:rPr dirty="0" sz="1500" spc="-20">
                <a:latin typeface="Lucida Sans Unicode"/>
                <a:cs typeface="Lucida Sans Unicode"/>
              </a:rPr>
              <a:t>pelo</a:t>
            </a:r>
            <a:r>
              <a:rPr dirty="0" sz="1500" spc="-15">
                <a:latin typeface="Lucida Sans Unicode"/>
                <a:cs typeface="Lucida Sans Unicode"/>
              </a:rPr>
              <a:t> </a:t>
            </a:r>
            <a:r>
              <a:rPr dirty="0" sz="1500" spc="-5">
                <a:latin typeface="Lucida Sans Unicode"/>
                <a:cs typeface="Lucida Sans Unicode"/>
              </a:rPr>
              <a:t>aumento</a:t>
            </a:r>
            <a:r>
              <a:rPr dirty="0" sz="1500">
                <a:latin typeface="Lucida Sans Unicode"/>
                <a:cs typeface="Lucida Sans Unicode"/>
              </a:rPr>
              <a:t> </a:t>
            </a:r>
            <a:r>
              <a:rPr dirty="0" sz="1500" spc="-20">
                <a:latin typeface="Lucida Sans Unicode"/>
                <a:cs typeface="Lucida Sans Unicode"/>
              </a:rPr>
              <a:t>do</a:t>
            </a:r>
            <a:r>
              <a:rPr dirty="0" sz="1500" spc="-15">
                <a:latin typeface="Lucida Sans Unicode"/>
                <a:cs typeface="Lucida Sans Unicode"/>
              </a:rPr>
              <a:t> </a:t>
            </a:r>
            <a:r>
              <a:rPr dirty="0" sz="1500" spc="-30">
                <a:latin typeface="Lucida Sans Unicode"/>
                <a:cs typeface="Lucida Sans Unicode"/>
              </a:rPr>
              <a:t>custo</a:t>
            </a:r>
            <a:r>
              <a:rPr dirty="0" sz="1500" spc="-25">
                <a:latin typeface="Lucida Sans Unicode"/>
                <a:cs typeface="Lucida Sans Unicode"/>
              </a:rPr>
              <a:t> </a:t>
            </a:r>
            <a:r>
              <a:rPr dirty="0" sz="1500" spc="-10">
                <a:latin typeface="Lucida Sans Unicode"/>
                <a:cs typeface="Lucida Sans Unicode"/>
              </a:rPr>
              <a:t>de</a:t>
            </a:r>
            <a:r>
              <a:rPr dirty="0" sz="1500" spc="-5">
                <a:latin typeface="Lucida Sans Unicode"/>
                <a:cs typeface="Lucida Sans Unicode"/>
              </a:rPr>
              <a:t> </a:t>
            </a:r>
            <a:r>
              <a:rPr dirty="0" sz="1500" spc="-20">
                <a:latin typeface="Lucida Sans Unicode"/>
                <a:cs typeface="Lucida Sans Unicode"/>
              </a:rPr>
              <a:t>vida</a:t>
            </a:r>
            <a:r>
              <a:rPr dirty="0" sz="1500" spc="-15">
                <a:latin typeface="Lucida Sans Unicode"/>
                <a:cs typeface="Lucida Sans Unicode"/>
              </a:rPr>
              <a:t> </a:t>
            </a:r>
            <a:r>
              <a:rPr dirty="0" sz="1500" spc="-35">
                <a:latin typeface="Lucida Sans Unicode"/>
                <a:cs typeface="Lucida Sans Unicode"/>
              </a:rPr>
              <a:t>e, </a:t>
            </a:r>
            <a:r>
              <a:rPr dirty="0" sz="1500" spc="-30">
                <a:latin typeface="Lucida Sans Unicode"/>
                <a:cs typeface="Lucida Sans Unicode"/>
              </a:rPr>
              <a:t> </a:t>
            </a:r>
            <a:r>
              <a:rPr dirty="0" sz="1500" spc="-15">
                <a:latin typeface="Lucida Sans Unicode"/>
                <a:cs typeface="Lucida Sans Unicode"/>
              </a:rPr>
              <a:t>consequentemente,</a:t>
            </a:r>
            <a:r>
              <a:rPr dirty="0" sz="1500" spc="-10">
                <a:latin typeface="Lucida Sans Unicode"/>
                <a:cs typeface="Lucida Sans Unicode"/>
              </a:rPr>
              <a:t> </a:t>
            </a:r>
            <a:r>
              <a:rPr dirty="0" sz="1500" spc="-15">
                <a:latin typeface="Lucida Sans Unicode"/>
                <a:cs typeface="Lucida Sans Unicode"/>
              </a:rPr>
              <a:t>pela</a:t>
            </a:r>
            <a:r>
              <a:rPr dirty="0" sz="1500" spc="-10">
                <a:latin typeface="Lucida Sans Unicode"/>
                <a:cs typeface="Lucida Sans Unicode"/>
              </a:rPr>
              <a:t> </a:t>
            </a:r>
            <a:r>
              <a:rPr dirty="0" sz="1500" spc="-15">
                <a:latin typeface="Lucida Sans Unicode"/>
                <a:cs typeface="Lucida Sans Unicode"/>
              </a:rPr>
              <a:t>redução</a:t>
            </a:r>
            <a:r>
              <a:rPr dirty="0" sz="1500" spc="-10">
                <a:latin typeface="Lucida Sans Unicode"/>
                <a:cs typeface="Lucida Sans Unicode"/>
              </a:rPr>
              <a:t> no</a:t>
            </a:r>
            <a:r>
              <a:rPr dirty="0" sz="1500" spc="445">
                <a:latin typeface="Lucida Sans Unicode"/>
                <a:cs typeface="Lucida Sans Unicode"/>
              </a:rPr>
              <a:t> </a:t>
            </a:r>
            <a:r>
              <a:rPr dirty="0" sz="1500" spc="-10">
                <a:latin typeface="Lucida Sans Unicode"/>
                <a:cs typeface="Lucida Sans Unicode"/>
              </a:rPr>
              <a:t>poder</a:t>
            </a:r>
            <a:r>
              <a:rPr dirty="0" sz="1500" spc="445">
                <a:latin typeface="Lucida Sans Unicode"/>
                <a:cs typeface="Lucida Sans Unicode"/>
              </a:rPr>
              <a:t> </a:t>
            </a:r>
            <a:r>
              <a:rPr dirty="0" sz="1500" spc="-10">
                <a:latin typeface="Lucida Sans Unicode"/>
                <a:cs typeface="Lucida Sans Unicode"/>
              </a:rPr>
              <a:t>de </a:t>
            </a:r>
            <a:r>
              <a:rPr dirty="0" sz="1500" spc="-465">
                <a:latin typeface="Lucida Sans Unicode"/>
                <a:cs typeface="Lucida Sans Unicode"/>
              </a:rPr>
              <a:t> </a:t>
            </a:r>
            <a:r>
              <a:rPr dirty="0" sz="1500" spc="-20">
                <a:latin typeface="Lucida Sans Unicode"/>
                <a:cs typeface="Lucida Sans Unicode"/>
              </a:rPr>
              <a:t>compra</a:t>
            </a:r>
            <a:r>
              <a:rPr dirty="0" sz="1500" spc="-90">
                <a:latin typeface="Lucida Sans Unicode"/>
                <a:cs typeface="Lucida Sans Unicode"/>
              </a:rPr>
              <a:t> </a:t>
            </a:r>
            <a:r>
              <a:rPr dirty="0" sz="1500" spc="-5">
                <a:latin typeface="Lucida Sans Unicode"/>
                <a:cs typeface="Lucida Sans Unicode"/>
              </a:rPr>
              <a:t>da</a:t>
            </a:r>
            <a:r>
              <a:rPr dirty="0" sz="1500" spc="-85">
                <a:latin typeface="Lucida Sans Unicode"/>
                <a:cs typeface="Lucida Sans Unicode"/>
              </a:rPr>
              <a:t> </a:t>
            </a:r>
            <a:r>
              <a:rPr dirty="0" sz="1500" spc="-25">
                <a:latin typeface="Lucida Sans Unicode"/>
                <a:cs typeface="Lucida Sans Unicode"/>
              </a:rPr>
              <a:t>população;</a:t>
            </a:r>
            <a:endParaRPr sz="1500">
              <a:latin typeface="Lucida Sans Unicode"/>
              <a:cs typeface="Lucida Sans Unicode"/>
            </a:endParaRPr>
          </a:p>
          <a:p>
            <a:pPr algn="just" marL="38100" marR="30480">
              <a:lnSpc>
                <a:spcPct val="112799"/>
              </a:lnSpc>
              <a:spcBef>
                <a:spcPts val="340"/>
              </a:spcBef>
            </a:pPr>
            <a:r>
              <a:rPr dirty="0" sz="1500" spc="5">
                <a:latin typeface="Lucida Sans Unicode"/>
                <a:cs typeface="Lucida Sans Unicode"/>
              </a:rPr>
              <a:t>O </a:t>
            </a:r>
            <a:r>
              <a:rPr dirty="0" sz="1500" spc="-10">
                <a:latin typeface="Lucida Sans Unicode"/>
                <a:cs typeface="Lucida Sans Unicode"/>
              </a:rPr>
              <a:t>Índice de Preços </a:t>
            </a:r>
            <a:r>
              <a:rPr dirty="0" sz="1500" spc="-5">
                <a:latin typeface="Lucida Sans Unicode"/>
                <a:cs typeface="Lucida Sans Unicode"/>
              </a:rPr>
              <a:t>ao </a:t>
            </a:r>
            <a:r>
              <a:rPr dirty="0" sz="1500" spc="-25">
                <a:latin typeface="Lucida Sans Unicode"/>
                <a:cs typeface="Lucida Sans Unicode"/>
              </a:rPr>
              <a:t>Consumidor </a:t>
            </a:r>
            <a:r>
              <a:rPr dirty="0" sz="1500" spc="-30">
                <a:latin typeface="Lucida Sans Unicode"/>
                <a:cs typeface="Lucida Sans Unicode"/>
              </a:rPr>
              <a:t>Ampliado </a:t>
            </a:r>
            <a:r>
              <a:rPr dirty="0" sz="1500" spc="-25">
                <a:latin typeface="Lucida Sans Unicode"/>
                <a:cs typeface="Lucida Sans Unicode"/>
              </a:rPr>
              <a:t>(IPCA)</a:t>
            </a:r>
            <a:r>
              <a:rPr dirty="0" baseline="24444" sz="1875" spc="-37">
                <a:latin typeface="Lucida Sans Unicode"/>
                <a:cs typeface="Lucida Sans Unicode"/>
              </a:rPr>
              <a:t>5 </a:t>
            </a:r>
            <a:r>
              <a:rPr dirty="0" baseline="24444" sz="1875" spc="-577">
                <a:latin typeface="Lucida Sans Unicode"/>
                <a:cs typeface="Lucida Sans Unicode"/>
              </a:rPr>
              <a:t> </a:t>
            </a:r>
            <a:r>
              <a:rPr dirty="0" sz="1500" spc="-20">
                <a:latin typeface="Lucida Sans Unicode"/>
                <a:cs typeface="Lucida Sans Unicode"/>
              </a:rPr>
              <a:t>registra </a:t>
            </a:r>
            <a:r>
              <a:rPr dirty="0" sz="1500" spc="-35">
                <a:latin typeface="Lucida Sans Unicode"/>
                <a:cs typeface="Lucida Sans Unicode"/>
              </a:rPr>
              <a:t>dois </a:t>
            </a:r>
            <a:r>
              <a:rPr dirty="0" sz="1500" spc="-45">
                <a:latin typeface="Lucida Sans Unicode"/>
                <a:cs typeface="Lucida Sans Unicode"/>
              </a:rPr>
              <a:t>picos, </a:t>
            </a:r>
            <a:r>
              <a:rPr dirty="0" sz="1500" spc="-30">
                <a:latin typeface="Lucida Sans Unicode"/>
                <a:cs typeface="Lucida Sans Unicode"/>
              </a:rPr>
              <a:t>associados </a:t>
            </a:r>
            <a:r>
              <a:rPr dirty="0" sz="1500" spc="-20">
                <a:latin typeface="Lucida Sans Unicode"/>
                <a:cs typeface="Lucida Sans Unicode"/>
              </a:rPr>
              <a:t>aos </a:t>
            </a:r>
            <a:r>
              <a:rPr dirty="0" sz="1500" spc="-35">
                <a:latin typeface="Lucida Sans Unicode"/>
                <a:cs typeface="Lucida Sans Unicode"/>
              </a:rPr>
              <a:t>dois </a:t>
            </a:r>
            <a:r>
              <a:rPr dirty="0" sz="1500" spc="-15">
                <a:latin typeface="Lucida Sans Unicode"/>
                <a:cs typeface="Lucida Sans Unicode"/>
              </a:rPr>
              <a:t>período </a:t>
            </a:r>
            <a:r>
              <a:rPr dirty="0" sz="1500" spc="-10">
                <a:latin typeface="Lucida Sans Unicode"/>
                <a:cs typeface="Lucida Sans Unicode"/>
              </a:rPr>
              <a:t>de </a:t>
            </a:r>
            <a:r>
              <a:rPr dirty="0" sz="1500" spc="-5">
                <a:latin typeface="Lucida Sans Unicode"/>
                <a:cs typeface="Lucida Sans Unicode"/>
              </a:rPr>
              <a:t> </a:t>
            </a:r>
            <a:r>
              <a:rPr dirty="0" sz="1500" spc="-35">
                <a:latin typeface="Lucida Sans Unicode"/>
                <a:cs typeface="Lucida Sans Unicode"/>
              </a:rPr>
              <a:t>crises:</a:t>
            </a:r>
            <a:r>
              <a:rPr dirty="0" sz="1500" spc="-30">
                <a:latin typeface="Lucida Sans Unicode"/>
                <a:cs typeface="Lucida Sans Unicode"/>
              </a:rPr>
              <a:t> </a:t>
            </a:r>
            <a:r>
              <a:rPr dirty="0" sz="1500" spc="-15">
                <a:latin typeface="Lucida Sans Unicode"/>
                <a:cs typeface="Lucida Sans Unicode"/>
              </a:rPr>
              <a:t>o</a:t>
            </a:r>
            <a:r>
              <a:rPr dirty="0" sz="1500" spc="-10">
                <a:latin typeface="Lucida Sans Unicode"/>
                <a:cs typeface="Lucida Sans Unicode"/>
              </a:rPr>
              <a:t> </a:t>
            </a:r>
            <a:r>
              <a:rPr dirty="0" sz="1500" spc="-80">
                <a:latin typeface="Lucida Sans Unicode"/>
                <a:cs typeface="Lucida Sans Unicode"/>
              </a:rPr>
              <a:t>1º</a:t>
            </a:r>
            <a:r>
              <a:rPr dirty="0" sz="1500" spc="-75">
                <a:latin typeface="Lucida Sans Unicode"/>
                <a:cs typeface="Lucida Sans Unicode"/>
              </a:rPr>
              <a:t> </a:t>
            </a:r>
            <a:r>
              <a:rPr dirty="0" sz="1500" spc="5">
                <a:latin typeface="Lucida Sans Unicode"/>
                <a:cs typeface="Lucida Sans Unicode"/>
              </a:rPr>
              <a:t>em </a:t>
            </a:r>
            <a:r>
              <a:rPr dirty="0" sz="1500" spc="-90">
                <a:latin typeface="Lucida Sans Unicode"/>
                <a:cs typeface="Lucida Sans Unicode"/>
              </a:rPr>
              <a:t>2015,</a:t>
            </a:r>
            <a:r>
              <a:rPr dirty="0" sz="1500" spc="-85">
                <a:latin typeface="Lucida Sans Unicode"/>
                <a:cs typeface="Lucida Sans Unicode"/>
              </a:rPr>
              <a:t> </a:t>
            </a:r>
            <a:r>
              <a:rPr dirty="0" sz="1500" spc="-20">
                <a:latin typeface="Lucida Sans Unicode"/>
                <a:cs typeface="Lucida Sans Unicode"/>
              </a:rPr>
              <a:t>registra</a:t>
            </a:r>
            <a:r>
              <a:rPr dirty="0" sz="1500" spc="-15">
                <a:latin typeface="Lucida Sans Unicode"/>
                <a:cs typeface="Lucida Sans Unicode"/>
              </a:rPr>
              <a:t> </a:t>
            </a:r>
            <a:r>
              <a:rPr dirty="0" sz="1500" spc="10">
                <a:latin typeface="Lucida Sans Unicode"/>
                <a:cs typeface="Lucida Sans Unicode"/>
              </a:rPr>
              <a:t>a </a:t>
            </a:r>
            <a:r>
              <a:rPr dirty="0" sz="1500" spc="-25">
                <a:latin typeface="Lucida Sans Unicode"/>
                <a:cs typeface="Lucida Sans Unicode"/>
              </a:rPr>
              <a:t>crise</a:t>
            </a:r>
            <a:r>
              <a:rPr dirty="0" sz="1500" spc="-20">
                <a:latin typeface="Lucida Sans Unicode"/>
                <a:cs typeface="Lucida Sans Unicode"/>
              </a:rPr>
              <a:t> </a:t>
            </a:r>
            <a:r>
              <a:rPr dirty="0" sz="1500" spc="-105">
                <a:latin typeface="Lucida Sans Unicode"/>
                <a:cs typeface="Lucida Sans Unicode"/>
              </a:rPr>
              <a:t>2015/2016, </a:t>
            </a:r>
            <a:r>
              <a:rPr dirty="0" sz="1500" spc="-100">
                <a:latin typeface="Lucida Sans Unicode"/>
                <a:cs typeface="Lucida Sans Unicode"/>
              </a:rPr>
              <a:t> </a:t>
            </a:r>
            <a:r>
              <a:rPr dirty="0" sz="1500" spc="-10">
                <a:latin typeface="Lucida Sans Unicode"/>
                <a:cs typeface="Lucida Sans Unicode"/>
              </a:rPr>
              <a:t>decorrente </a:t>
            </a:r>
            <a:r>
              <a:rPr dirty="0" sz="1500" spc="-5">
                <a:latin typeface="Lucida Sans Unicode"/>
                <a:cs typeface="Lucida Sans Unicode"/>
              </a:rPr>
              <a:t>da </a:t>
            </a:r>
            <a:r>
              <a:rPr dirty="0" sz="1500" spc="-10">
                <a:latin typeface="Lucida Sans Unicode"/>
                <a:cs typeface="Lucida Sans Unicode"/>
              </a:rPr>
              <a:t>reação </a:t>
            </a:r>
            <a:r>
              <a:rPr dirty="0" sz="1500" spc="-20">
                <a:latin typeface="Lucida Sans Unicode"/>
                <a:cs typeface="Lucida Sans Unicode"/>
              </a:rPr>
              <a:t>do</a:t>
            </a:r>
            <a:r>
              <a:rPr dirty="0" sz="1500" spc="-15">
                <a:latin typeface="Lucida Sans Unicode"/>
                <a:cs typeface="Lucida Sans Unicode"/>
              </a:rPr>
              <a:t> mercado</a:t>
            </a:r>
            <a:r>
              <a:rPr dirty="0" sz="1500" spc="-10">
                <a:latin typeface="Lucida Sans Unicode"/>
                <a:cs typeface="Lucida Sans Unicode"/>
              </a:rPr>
              <a:t> </a:t>
            </a:r>
            <a:r>
              <a:rPr dirty="0" sz="1500" spc="-20">
                <a:latin typeface="Lucida Sans Unicode"/>
                <a:cs typeface="Lucida Sans Unicode"/>
              </a:rPr>
              <a:t>aos</a:t>
            </a:r>
            <a:r>
              <a:rPr dirty="0" sz="1500" spc="-15">
                <a:latin typeface="Lucida Sans Unicode"/>
                <a:cs typeface="Lucida Sans Unicode"/>
              </a:rPr>
              <a:t> </a:t>
            </a:r>
            <a:r>
              <a:rPr dirty="0" sz="1500" spc="-25">
                <a:latin typeface="Lucida Sans Unicode"/>
                <a:cs typeface="Lucida Sans Unicode"/>
              </a:rPr>
              <a:t>gastos</a:t>
            </a:r>
            <a:r>
              <a:rPr dirty="0" sz="1500" spc="-20">
                <a:latin typeface="Lucida Sans Unicode"/>
                <a:cs typeface="Lucida Sans Unicode"/>
              </a:rPr>
              <a:t> do </a:t>
            </a:r>
            <a:r>
              <a:rPr dirty="0" sz="1500" spc="-15">
                <a:latin typeface="Lucida Sans Unicode"/>
                <a:cs typeface="Lucida Sans Unicode"/>
              </a:rPr>
              <a:t> </a:t>
            </a:r>
            <a:r>
              <a:rPr dirty="0" sz="1500" spc="-20">
                <a:latin typeface="Lucida Sans Unicode"/>
                <a:cs typeface="Lucida Sans Unicode"/>
              </a:rPr>
              <a:t>governo; </a:t>
            </a:r>
            <a:r>
              <a:rPr dirty="0" sz="1500" spc="-15">
                <a:latin typeface="Lucida Sans Unicode"/>
                <a:cs typeface="Lucida Sans Unicode"/>
              </a:rPr>
              <a:t>o </a:t>
            </a:r>
            <a:r>
              <a:rPr dirty="0" sz="1500" spc="-80">
                <a:latin typeface="Lucida Sans Unicode"/>
                <a:cs typeface="Lucida Sans Unicode"/>
              </a:rPr>
              <a:t>2º, </a:t>
            </a:r>
            <a:r>
              <a:rPr dirty="0" sz="1500" spc="5">
                <a:latin typeface="Lucida Sans Unicode"/>
                <a:cs typeface="Lucida Sans Unicode"/>
              </a:rPr>
              <a:t>em </a:t>
            </a:r>
            <a:r>
              <a:rPr dirty="0" sz="1500" spc="-90">
                <a:latin typeface="Lucida Sans Unicode"/>
                <a:cs typeface="Lucida Sans Unicode"/>
              </a:rPr>
              <a:t>2021, </a:t>
            </a:r>
            <a:r>
              <a:rPr dirty="0" sz="1500" spc="10">
                <a:latin typeface="Lucida Sans Unicode"/>
                <a:cs typeface="Lucida Sans Unicode"/>
              </a:rPr>
              <a:t>é </a:t>
            </a:r>
            <a:r>
              <a:rPr dirty="0" sz="1500" spc="-15">
                <a:latin typeface="Lucida Sans Unicode"/>
                <a:cs typeface="Lucida Sans Unicode"/>
              </a:rPr>
              <a:t>fruto </a:t>
            </a:r>
            <a:r>
              <a:rPr dirty="0" sz="1500" spc="-5">
                <a:latin typeface="Lucida Sans Unicode"/>
                <a:cs typeface="Lucida Sans Unicode"/>
              </a:rPr>
              <a:t>da </a:t>
            </a:r>
            <a:r>
              <a:rPr dirty="0" sz="1500" spc="-15">
                <a:latin typeface="Lucida Sans Unicode"/>
                <a:cs typeface="Lucida Sans Unicode"/>
              </a:rPr>
              <a:t>redução </a:t>
            </a:r>
            <a:r>
              <a:rPr dirty="0" sz="1500" spc="-5">
                <a:latin typeface="Lucida Sans Unicode"/>
                <a:cs typeface="Lucida Sans Unicode"/>
              </a:rPr>
              <a:t>da </a:t>
            </a:r>
            <a:r>
              <a:rPr dirty="0" sz="1500" spc="-10">
                <a:latin typeface="Lucida Sans Unicode"/>
                <a:cs typeface="Lucida Sans Unicode"/>
              </a:rPr>
              <a:t>oferta </a:t>
            </a:r>
            <a:r>
              <a:rPr dirty="0" sz="1500" spc="-459">
                <a:latin typeface="Lucida Sans Unicode"/>
                <a:cs typeface="Lucida Sans Unicode"/>
              </a:rPr>
              <a:t> </a:t>
            </a:r>
            <a:r>
              <a:rPr dirty="0" sz="1500" spc="-5">
                <a:latin typeface="Lucida Sans Unicode"/>
                <a:cs typeface="Lucida Sans Unicode"/>
              </a:rPr>
              <a:t>agregada</a:t>
            </a:r>
            <a:r>
              <a:rPr dirty="0" sz="1500" spc="-90">
                <a:latin typeface="Lucida Sans Unicode"/>
                <a:cs typeface="Lucida Sans Unicode"/>
              </a:rPr>
              <a:t> </a:t>
            </a:r>
            <a:r>
              <a:rPr dirty="0" sz="1500" spc="5">
                <a:latin typeface="Lucida Sans Unicode"/>
                <a:cs typeface="Lucida Sans Unicode"/>
              </a:rPr>
              <a:t>em</a:t>
            </a:r>
            <a:r>
              <a:rPr dirty="0" sz="1500" spc="-85">
                <a:latin typeface="Lucida Sans Unicode"/>
                <a:cs typeface="Lucida Sans Unicode"/>
              </a:rPr>
              <a:t> </a:t>
            </a:r>
            <a:r>
              <a:rPr dirty="0" sz="1500" spc="-15">
                <a:latin typeface="Lucida Sans Unicode"/>
                <a:cs typeface="Lucida Sans Unicode"/>
              </a:rPr>
              <a:t>virtude</a:t>
            </a:r>
            <a:r>
              <a:rPr dirty="0" sz="1500" spc="-85">
                <a:latin typeface="Lucida Sans Unicode"/>
                <a:cs typeface="Lucida Sans Unicode"/>
              </a:rPr>
              <a:t> </a:t>
            </a:r>
            <a:r>
              <a:rPr dirty="0" sz="1500" spc="-5">
                <a:latin typeface="Lucida Sans Unicode"/>
                <a:cs typeface="Lucida Sans Unicode"/>
              </a:rPr>
              <a:t>da</a:t>
            </a:r>
            <a:r>
              <a:rPr dirty="0" sz="1500" spc="-90">
                <a:latin typeface="Lucida Sans Unicode"/>
                <a:cs typeface="Lucida Sans Unicode"/>
              </a:rPr>
              <a:t> </a:t>
            </a:r>
            <a:r>
              <a:rPr dirty="0" sz="1500" spc="-15">
                <a:latin typeface="Lucida Sans Unicode"/>
                <a:cs typeface="Lucida Sans Unicode"/>
              </a:rPr>
              <a:t>pandemia;</a:t>
            </a:r>
            <a:endParaRPr sz="1500">
              <a:latin typeface="Lucida Sans Unicode"/>
              <a:cs typeface="Lucida Sans Unicode"/>
            </a:endParaRPr>
          </a:p>
          <a:p>
            <a:pPr algn="r" marL="258445" marR="30480" indent="197485">
              <a:lnSpc>
                <a:spcPct val="117700"/>
              </a:lnSpc>
              <a:spcBef>
                <a:spcPts val="1275"/>
              </a:spcBef>
            </a:pPr>
            <a:r>
              <a:rPr dirty="0" baseline="27777" sz="1200" spc="-15">
                <a:latin typeface="Lucida Sans Unicode"/>
                <a:cs typeface="Lucida Sans Unicode"/>
              </a:rPr>
              <a:t>5</a:t>
            </a:r>
            <a:r>
              <a:rPr dirty="0" sz="950" spc="-10">
                <a:latin typeface="Lucida Sans Unicode"/>
                <a:cs typeface="Lucida Sans Unicode"/>
              </a:rPr>
              <a:t>O</a:t>
            </a:r>
            <a:r>
              <a:rPr dirty="0" sz="950" spc="-50">
                <a:latin typeface="Lucida Sans Unicode"/>
                <a:cs typeface="Lucida Sans Unicode"/>
              </a:rPr>
              <a:t> </a:t>
            </a:r>
            <a:r>
              <a:rPr dirty="0" sz="950" spc="10">
                <a:latin typeface="Lucida Sans Unicode"/>
                <a:cs typeface="Lucida Sans Unicode"/>
              </a:rPr>
              <a:t>IPCA</a:t>
            </a:r>
            <a:r>
              <a:rPr dirty="0" sz="950" spc="-45">
                <a:latin typeface="Lucida Sans Unicode"/>
                <a:cs typeface="Lucida Sans Unicode"/>
              </a:rPr>
              <a:t> </a:t>
            </a:r>
            <a:r>
              <a:rPr dirty="0" sz="950" spc="20">
                <a:latin typeface="Lucida Sans Unicode"/>
                <a:cs typeface="Lucida Sans Unicode"/>
              </a:rPr>
              <a:t>é</a:t>
            </a:r>
            <a:r>
              <a:rPr dirty="0" sz="950" spc="-50">
                <a:latin typeface="Lucida Sans Unicode"/>
                <a:cs typeface="Lucida Sans Unicode"/>
              </a:rPr>
              <a:t> </a:t>
            </a:r>
            <a:r>
              <a:rPr dirty="0" sz="950" spc="5">
                <a:latin typeface="Lucida Sans Unicode"/>
                <a:cs typeface="Lucida Sans Unicode"/>
              </a:rPr>
              <a:t>o</a:t>
            </a:r>
            <a:r>
              <a:rPr dirty="0" sz="950" spc="-45">
                <a:latin typeface="Lucida Sans Unicode"/>
                <a:cs typeface="Lucida Sans Unicode"/>
              </a:rPr>
              <a:t> </a:t>
            </a:r>
            <a:r>
              <a:rPr dirty="0" sz="950" spc="-5">
                <a:latin typeface="Lucida Sans Unicode"/>
                <a:cs typeface="Lucida Sans Unicode"/>
              </a:rPr>
              <a:t>índice</a:t>
            </a:r>
            <a:r>
              <a:rPr dirty="0" sz="950" spc="-50">
                <a:latin typeface="Lucida Sans Unicode"/>
                <a:cs typeface="Lucida Sans Unicode"/>
              </a:rPr>
              <a:t> </a:t>
            </a:r>
            <a:r>
              <a:rPr dirty="0" sz="950" spc="-15">
                <a:latin typeface="Lucida Sans Unicode"/>
                <a:cs typeface="Lucida Sans Unicode"/>
              </a:rPr>
              <a:t>oficial</a:t>
            </a:r>
            <a:r>
              <a:rPr dirty="0" sz="950" spc="-45">
                <a:latin typeface="Lucida Sans Unicode"/>
                <a:cs typeface="Lucida Sans Unicode"/>
              </a:rPr>
              <a:t> </a:t>
            </a:r>
            <a:r>
              <a:rPr dirty="0" sz="950" spc="5">
                <a:latin typeface="Lucida Sans Unicode"/>
                <a:cs typeface="Lucida Sans Unicode"/>
              </a:rPr>
              <a:t>no</a:t>
            </a:r>
            <a:r>
              <a:rPr dirty="0" sz="950" spc="-50">
                <a:latin typeface="Lucida Sans Unicode"/>
                <a:cs typeface="Lucida Sans Unicode"/>
              </a:rPr>
              <a:t> </a:t>
            </a:r>
            <a:r>
              <a:rPr dirty="0" sz="950">
                <a:latin typeface="Lucida Sans Unicode"/>
                <a:cs typeface="Lucida Sans Unicode"/>
              </a:rPr>
              <a:t>Brasil,</a:t>
            </a:r>
            <a:r>
              <a:rPr dirty="0" sz="950" spc="-45">
                <a:latin typeface="Lucida Sans Unicode"/>
                <a:cs typeface="Lucida Sans Unicode"/>
              </a:rPr>
              <a:t> </a:t>
            </a:r>
            <a:r>
              <a:rPr dirty="0" sz="950">
                <a:latin typeface="Lucida Sans Unicode"/>
                <a:cs typeface="Lucida Sans Unicode"/>
              </a:rPr>
              <a:t>servindo</a:t>
            </a:r>
            <a:r>
              <a:rPr dirty="0" sz="950" spc="-50">
                <a:latin typeface="Lucida Sans Unicode"/>
                <a:cs typeface="Lucida Sans Unicode"/>
              </a:rPr>
              <a:t> </a:t>
            </a:r>
            <a:r>
              <a:rPr dirty="0" sz="950" spc="10">
                <a:latin typeface="Lucida Sans Unicode"/>
                <a:cs typeface="Lucida Sans Unicode"/>
              </a:rPr>
              <a:t>de</a:t>
            </a:r>
            <a:r>
              <a:rPr dirty="0" sz="950" spc="-45">
                <a:latin typeface="Lucida Sans Unicode"/>
                <a:cs typeface="Lucida Sans Unicode"/>
              </a:rPr>
              <a:t> </a:t>
            </a:r>
            <a:r>
              <a:rPr dirty="0" sz="950">
                <a:latin typeface="Lucida Sans Unicode"/>
                <a:cs typeface="Lucida Sans Unicode"/>
              </a:rPr>
              <a:t>referência</a:t>
            </a:r>
            <a:r>
              <a:rPr dirty="0" sz="950" spc="-50">
                <a:latin typeface="Lucida Sans Unicode"/>
                <a:cs typeface="Lucida Sans Unicode"/>
              </a:rPr>
              <a:t> </a:t>
            </a:r>
            <a:r>
              <a:rPr dirty="0" sz="950" spc="10">
                <a:latin typeface="Lucida Sans Unicode"/>
                <a:cs typeface="Lucida Sans Unicode"/>
              </a:rPr>
              <a:t>para</a:t>
            </a:r>
            <a:r>
              <a:rPr dirty="0" sz="950" spc="-45">
                <a:latin typeface="Lucida Sans Unicode"/>
                <a:cs typeface="Lucida Sans Unicode"/>
              </a:rPr>
              <a:t> </a:t>
            </a:r>
            <a:r>
              <a:rPr dirty="0" sz="950">
                <a:latin typeface="Lucida Sans Unicode"/>
                <a:cs typeface="Lucida Sans Unicode"/>
              </a:rPr>
              <a:t>as</a:t>
            </a:r>
            <a:r>
              <a:rPr dirty="0" sz="950" spc="-50">
                <a:latin typeface="Lucida Sans Unicode"/>
                <a:cs typeface="Lucida Sans Unicode"/>
              </a:rPr>
              <a:t> </a:t>
            </a:r>
            <a:r>
              <a:rPr dirty="0" sz="950" spc="5">
                <a:latin typeface="Lucida Sans Unicode"/>
                <a:cs typeface="Lucida Sans Unicode"/>
              </a:rPr>
              <a:t>metas</a:t>
            </a:r>
            <a:r>
              <a:rPr dirty="0" sz="950" spc="-45">
                <a:latin typeface="Lucida Sans Unicode"/>
                <a:cs typeface="Lucida Sans Unicode"/>
              </a:rPr>
              <a:t> </a:t>
            </a:r>
            <a:r>
              <a:rPr dirty="0" sz="950" spc="10">
                <a:latin typeface="Lucida Sans Unicode"/>
                <a:cs typeface="Lucida Sans Unicode"/>
              </a:rPr>
              <a:t>de </a:t>
            </a:r>
            <a:r>
              <a:rPr dirty="0" sz="950" spc="-290">
                <a:latin typeface="Lucida Sans Unicode"/>
                <a:cs typeface="Lucida Sans Unicode"/>
              </a:rPr>
              <a:t> </a:t>
            </a:r>
            <a:r>
              <a:rPr dirty="0" sz="950" spc="-5">
                <a:latin typeface="Lucida Sans Unicode"/>
                <a:cs typeface="Lucida Sans Unicode"/>
              </a:rPr>
              <a:t>inflação </a:t>
            </a:r>
            <a:r>
              <a:rPr dirty="0" sz="950" spc="20">
                <a:latin typeface="Lucida Sans Unicode"/>
                <a:cs typeface="Lucida Sans Unicode"/>
              </a:rPr>
              <a:t>e </a:t>
            </a:r>
            <a:r>
              <a:rPr dirty="0" sz="950" spc="10">
                <a:latin typeface="Lucida Sans Unicode"/>
                <a:cs typeface="Lucida Sans Unicode"/>
              </a:rPr>
              <a:t>para </a:t>
            </a:r>
            <a:r>
              <a:rPr dirty="0" sz="950">
                <a:latin typeface="Lucida Sans Unicode"/>
                <a:cs typeface="Lucida Sans Unicode"/>
              </a:rPr>
              <a:t>as alterações </a:t>
            </a:r>
            <a:r>
              <a:rPr dirty="0" sz="950" spc="5">
                <a:latin typeface="Lucida Sans Unicode"/>
                <a:cs typeface="Lucida Sans Unicode"/>
              </a:rPr>
              <a:t>nas </a:t>
            </a:r>
            <a:r>
              <a:rPr dirty="0" sz="950" spc="-10">
                <a:latin typeface="Lucida Sans Unicode"/>
                <a:cs typeface="Lucida Sans Unicode"/>
              </a:rPr>
              <a:t>taxas </a:t>
            </a:r>
            <a:r>
              <a:rPr dirty="0" sz="950" spc="10">
                <a:latin typeface="Lucida Sans Unicode"/>
                <a:cs typeface="Lucida Sans Unicode"/>
              </a:rPr>
              <a:t>de </a:t>
            </a:r>
            <a:r>
              <a:rPr dirty="0" sz="950" spc="-10">
                <a:latin typeface="Lucida Sans Unicode"/>
                <a:cs typeface="Lucida Sans Unicode"/>
              </a:rPr>
              <a:t>juros </a:t>
            </a:r>
            <a:r>
              <a:rPr dirty="0" sz="950" spc="20">
                <a:solidFill>
                  <a:srgbClr val="1281B0"/>
                </a:solidFill>
                <a:latin typeface="Lucida Sans Unicode"/>
                <a:cs typeface="Lucida Sans Unicode"/>
              </a:rPr>
              <a:t>(IBGE, </a:t>
            </a:r>
            <a:r>
              <a:rPr dirty="0" sz="950" spc="-35">
                <a:solidFill>
                  <a:srgbClr val="1281B0"/>
                </a:solidFill>
                <a:latin typeface="Lucida Sans Unicode"/>
                <a:cs typeface="Lucida Sans Unicode"/>
              </a:rPr>
              <a:t>2022b)</a:t>
            </a:r>
            <a:r>
              <a:rPr dirty="0" sz="950" spc="-35">
                <a:latin typeface="Lucida Sans Unicode"/>
                <a:cs typeface="Lucida Sans Unicode"/>
              </a:rPr>
              <a:t>. </a:t>
            </a:r>
            <a:r>
              <a:rPr dirty="0" sz="950" spc="5">
                <a:latin typeface="Lucida Sans Unicode"/>
                <a:cs typeface="Lucida Sans Unicode"/>
              </a:rPr>
              <a:t>Ele </a:t>
            </a:r>
            <a:r>
              <a:rPr dirty="0" sz="950" spc="-5">
                <a:latin typeface="Lucida Sans Unicode"/>
                <a:cs typeface="Lucida Sans Unicode"/>
              </a:rPr>
              <a:t>indica </a:t>
            </a:r>
            <a:r>
              <a:rPr dirty="0" sz="950" spc="20">
                <a:latin typeface="Lucida Sans Unicode"/>
                <a:cs typeface="Lucida Sans Unicode"/>
              </a:rPr>
              <a:t>a </a:t>
            </a:r>
            <a:r>
              <a:rPr dirty="0" sz="950" spc="25">
                <a:latin typeface="Lucida Sans Unicode"/>
                <a:cs typeface="Lucida Sans Unicode"/>
              </a:rPr>
              <a:t> </a:t>
            </a:r>
            <a:r>
              <a:rPr dirty="0" sz="950" spc="5">
                <a:latin typeface="Lucida Sans Unicode"/>
                <a:cs typeface="Lucida Sans Unicode"/>
              </a:rPr>
              <a:t>variação </a:t>
            </a:r>
            <a:r>
              <a:rPr dirty="0" sz="950" spc="-5">
                <a:latin typeface="Lucida Sans Unicode"/>
                <a:cs typeface="Lucida Sans Unicode"/>
              </a:rPr>
              <a:t>dos preços </a:t>
            </a:r>
            <a:r>
              <a:rPr dirty="0" sz="950" spc="10">
                <a:latin typeface="Lucida Sans Unicode"/>
                <a:cs typeface="Lucida Sans Unicode"/>
              </a:rPr>
              <a:t>de </a:t>
            </a:r>
            <a:r>
              <a:rPr dirty="0" sz="950" spc="20">
                <a:latin typeface="Lucida Sans Unicode"/>
                <a:cs typeface="Lucida Sans Unicode"/>
              </a:rPr>
              <a:t>uma </a:t>
            </a:r>
            <a:r>
              <a:rPr dirty="0" sz="950">
                <a:latin typeface="Lucida Sans Unicode"/>
                <a:cs typeface="Lucida Sans Unicode"/>
              </a:rPr>
              <a:t>cesta </a:t>
            </a:r>
            <a:r>
              <a:rPr dirty="0" sz="950" spc="10">
                <a:latin typeface="Lucida Sans Unicode"/>
                <a:cs typeface="Lucida Sans Unicode"/>
              </a:rPr>
              <a:t>de </a:t>
            </a:r>
            <a:r>
              <a:rPr dirty="0" sz="950">
                <a:latin typeface="Lucida Sans Unicode"/>
                <a:cs typeface="Lucida Sans Unicode"/>
              </a:rPr>
              <a:t>produtos </a:t>
            </a:r>
            <a:r>
              <a:rPr dirty="0" sz="950" spc="20">
                <a:latin typeface="Lucida Sans Unicode"/>
                <a:cs typeface="Lucida Sans Unicode"/>
              </a:rPr>
              <a:t>e </a:t>
            </a:r>
            <a:r>
              <a:rPr dirty="0" sz="950" spc="-5">
                <a:latin typeface="Lucida Sans Unicode"/>
                <a:cs typeface="Lucida Sans Unicode"/>
              </a:rPr>
              <a:t>serviços </a:t>
            </a:r>
            <a:r>
              <a:rPr dirty="0" sz="950">
                <a:latin typeface="Lucida Sans Unicode"/>
                <a:cs typeface="Lucida Sans Unicode"/>
              </a:rPr>
              <a:t>consumido </a:t>
            </a:r>
            <a:r>
              <a:rPr dirty="0" sz="950" spc="5">
                <a:latin typeface="Lucida Sans Unicode"/>
                <a:cs typeface="Lucida Sans Unicode"/>
              </a:rPr>
              <a:t>pela </a:t>
            </a:r>
            <a:r>
              <a:rPr dirty="0" sz="950" spc="10">
                <a:latin typeface="Lucida Sans Unicode"/>
                <a:cs typeface="Lucida Sans Unicode"/>
              </a:rPr>
              <a:t> </a:t>
            </a:r>
            <a:r>
              <a:rPr dirty="0" sz="950" spc="-5">
                <a:latin typeface="Lucida Sans Unicode"/>
                <a:cs typeface="Lucida Sans Unicode"/>
              </a:rPr>
              <a:t>população,</a:t>
            </a:r>
            <a:r>
              <a:rPr dirty="0" sz="950" spc="-45">
                <a:latin typeface="Lucida Sans Unicode"/>
                <a:cs typeface="Lucida Sans Unicode"/>
              </a:rPr>
              <a:t> </a:t>
            </a:r>
            <a:r>
              <a:rPr dirty="0" sz="950">
                <a:latin typeface="Lucida Sans Unicode"/>
                <a:cs typeface="Lucida Sans Unicode"/>
              </a:rPr>
              <a:t>sendo</a:t>
            </a:r>
            <a:r>
              <a:rPr dirty="0" sz="950" spc="-40">
                <a:latin typeface="Lucida Sans Unicode"/>
                <a:cs typeface="Lucida Sans Unicode"/>
              </a:rPr>
              <a:t> </a:t>
            </a:r>
            <a:r>
              <a:rPr dirty="0" sz="950" spc="-10">
                <a:latin typeface="Lucida Sans Unicode"/>
                <a:cs typeface="Lucida Sans Unicode"/>
              </a:rPr>
              <a:t>possível</a:t>
            </a:r>
            <a:r>
              <a:rPr dirty="0" sz="950" spc="-40">
                <a:latin typeface="Lucida Sans Unicode"/>
                <a:cs typeface="Lucida Sans Unicode"/>
              </a:rPr>
              <a:t> </a:t>
            </a:r>
            <a:r>
              <a:rPr dirty="0" sz="950" spc="5">
                <a:latin typeface="Lucida Sans Unicode"/>
                <a:cs typeface="Lucida Sans Unicode"/>
              </a:rPr>
              <a:t>perceber</a:t>
            </a:r>
            <a:r>
              <a:rPr dirty="0" sz="950" spc="-45">
                <a:latin typeface="Lucida Sans Unicode"/>
                <a:cs typeface="Lucida Sans Unicode"/>
              </a:rPr>
              <a:t> </a:t>
            </a:r>
            <a:r>
              <a:rPr dirty="0" sz="950">
                <a:latin typeface="Lucida Sans Unicode"/>
                <a:cs typeface="Lucida Sans Unicode"/>
              </a:rPr>
              <a:t>se</a:t>
            </a:r>
            <a:r>
              <a:rPr dirty="0" sz="950" spc="-40">
                <a:latin typeface="Lucida Sans Unicode"/>
                <a:cs typeface="Lucida Sans Unicode"/>
              </a:rPr>
              <a:t> </a:t>
            </a:r>
            <a:r>
              <a:rPr dirty="0" sz="950" spc="10">
                <a:latin typeface="Lucida Sans Unicode"/>
                <a:cs typeface="Lucida Sans Unicode"/>
              </a:rPr>
              <a:t>houve</a:t>
            </a:r>
            <a:r>
              <a:rPr dirty="0" sz="950" spc="-40">
                <a:latin typeface="Lucida Sans Unicode"/>
                <a:cs typeface="Lucida Sans Unicode"/>
              </a:rPr>
              <a:t> </a:t>
            </a:r>
            <a:r>
              <a:rPr dirty="0" sz="950" spc="10">
                <a:latin typeface="Lucida Sans Unicode"/>
                <a:cs typeface="Lucida Sans Unicode"/>
              </a:rPr>
              <a:t>aumento</a:t>
            </a:r>
            <a:r>
              <a:rPr dirty="0" sz="950" spc="-45">
                <a:latin typeface="Lucida Sans Unicode"/>
                <a:cs typeface="Lucida Sans Unicode"/>
              </a:rPr>
              <a:t> </a:t>
            </a:r>
            <a:r>
              <a:rPr dirty="0" sz="950" spc="5">
                <a:latin typeface="Lucida Sans Unicode"/>
                <a:cs typeface="Lucida Sans Unicode"/>
              </a:rPr>
              <a:t>ou</a:t>
            </a:r>
            <a:r>
              <a:rPr dirty="0" sz="950" spc="-40">
                <a:latin typeface="Lucida Sans Unicode"/>
                <a:cs typeface="Lucida Sans Unicode"/>
              </a:rPr>
              <a:t> </a:t>
            </a:r>
            <a:r>
              <a:rPr dirty="0" sz="950" spc="5">
                <a:latin typeface="Lucida Sans Unicode"/>
                <a:cs typeface="Lucida Sans Unicode"/>
              </a:rPr>
              <a:t>redução</a:t>
            </a:r>
            <a:r>
              <a:rPr dirty="0" sz="950" spc="-40">
                <a:latin typeface="Lucida Sans Unicode"/>
                <a:cs typeface="Lucida Sans Unicode"/>
              </a:rPr>
              <a:t> </a:t>
            </a:r>
            <a:r>
              <a:rPr dirty="0" sz="950">
                <a:latin typeface="Lucida Sans Unicode"/>
                <a:cs typeface="Lucida Sans Unicode"/>
              </a:rPr>
              <a:t>nos</a:t>
            </a:r>
            <a:r>
              <a:rPr dirty="0" sz="950" spc="-45">
                <a:latin typeface="Lucida Sans Unicode"/>
                <a:cs typeface="Lucida Sans Unicode"/>
              </a:rPr>
              <a:t> </a:t>
            </a:r>
            <a:r>
              <a:rPr dirty="0" sz="950" spc="-5">
                <a:latin typeface="Lucida Sans Unicode"/>
                <a:cs typeface="Lucida Sans Unicode"/>
              </a:rPr>
              <a:t>preços</a:t>
            </a:r>
            <a:endParaRPr sz="950">
              <a:latin typeface="Lucida Sans Unicode"/>
              <a:cs typeface="Lucida Sans Unicode"/>
            </a:endParaRPr>
          </a:p>
          <a:p>
            <a:pPr algn="r" marR="30480">
              <a:lnSpc>
                <a:spcPct val="100000"/>
              </a:lnSpc>
              <a:spcBef>
                <a:spcPts val="210"/>
              </a:spcBef>
            </a:pPr>
            <a:r>
              <a:rPr dirty="0" sz="950" spc="-5">
                <a:latin typeface="Lucida Sans Unicode"/>
                <a:cs typeface="Lucida Sans Unicode"/>
              </a:rPr>
              <a:t>dos</a:t>
            </a:r>
            <a:r>
              <a:rPr dirty="0" sz="950" spc="-55">
                <a:latin typeface="Lucida Sans Unicode"/>
                <a:cs typeface="Lucida Sans Unicode"/>
              </a:rPr>
              <a:t> </a:t>
            </a:r>
            <a:r>
              <a:rPr dirty="0" sz="950" spc="-5">
                <a:latin typeface="Lucida Sans Unicode"/>
                <a:cs typeface="Lucida Sans Unicode"/>
              </a:rPr>
              <a:t>itens</a:t>
            </a:r>
            <a:r>
              <a:rPr dirty="0" sz="950" spc="-50">
                <a:latin typeface="Lucida Sans Unicode"/>
                <a:cs typeface="Lucida Sans Unicode"/>
              </a:rPr>
              <a:t> </a:t>
            </a:r>
            <a:r>
              <a:rPr dirty="0" sz="950" spc="10">
                <a:latin typeface="Lucida Sans Unicode"/>
                <a:cs typeface="Lucida Sans Unicode"/>
              </a:rPr>
              <a:t>de</a:t>
            </a:r>
            <a:r>
              <a:rPr dirty="0" sz="950" spc="-50">
                <a:latin typeface="Lucida Sans Unicode"/>
                <a:cs typeface="Lucida Sans Unicode"/>
              </a:rPr>
              <a:t> </a:t>
            </a:r>
            <a:r>
              <a:rPr dirty="0" sz="950" spc="15">
                <a:latin typeface="Lucida Sans Unicode"/>
                <a:cs typeface="Lucida Sans Unicode"/>
              </a:rPr>
              <a:t>um</a:t>
            </a:r>
            <a:r>
              <a:rPr dirty="0" sz="950" spc="-50">
                <a:latin typeface="Lucida Sans Unicode"/>
                <a:cs typeface="Lucida Sans Unicode"/>
              </a:rPr>
              <a:t> </a:t>
            </a:r>
            <a:r>
              <a:rPr dirty="0" sz="950" spc="5">
                <a:latin typeface="Lucida Sans Unicode"/>
                <a:cs typeface="Lucida Sans Unicode"/>
              </a:rPr>
              <a:t>mês</a:t>
            </a:r>
            <a:r>
              <a:rPr dirty="0" sz="950" spc="-50">
                <a:latin typeface="Lucida Sans Unicode"/>
                <a:cs typeface="Lucida Sans Unicode"/>
              </a:rPr>
              <a:t> </a:t>
            </a:r>
            <a:r>
              <a:rPr dirty="0" sz="950" spc="10">
                <a:latin typeface="Lucida Sans Unicode"/>
                <a:cs typeface="Lucida Sans Unicode"/>
              </a:rPr>
              <a:t>para</a:t>
            </a:r>
            <a:r>
              <a:rPr dirty="0" sz="950" spc="-50">
                <a:latin typeface="Lucida Sans Unicode"/>
                <a:cs typeface="Lucida Sans Unicode"/>
              </a:rPr>
              <a:t> </a:t>
            </a:r>
            <a:r>
              <a:rPr dirty="0" sz="950" spc="5">
                <a:latin typeface="Lucida Sans Unicode"/>
                <a:cs typeface="Lucida Sans Unicode"/>
              </a:rPr>
              <a:t>o</a:t>
            </a:r>
            <a:r>
              <a:rPr dirty="0" sz="950" spc="-50">
                <a:latin typeface="Lucida Sans Unicode"/>
                <a:cs typeface="Lucida Sans Unicode"/>
              </a:rPr>
              <a:t> </a:t>
            </a:r>
            <a:r>
              <a:rPr dirty="0" sz="950">
                <a:latin typeface="Lucida Sans Unicode"/>
                <a:cs typeface="Lucida Sans Unicode"/>
              </a:rPr>
              <a:t>outro</a:t>
            </a:r>
            <a:r>
              <a:rPr dirty="0" sz="950" spc="-50">
                <a:latin typeface="Lucida Sans Unicode"/>
                <a:cs typeface="Lucida Sans Unicode"/>
              </a:rPr>
              <a:t> </a:t>
            </a:r>
            <a:r>
              <a:rPr dirty="0" sz="950" spc="-15">
                <a:solidFill>
                  <a:srgbClr val="1281B0"/>
                </a:solidFill>
                <a:latin typeface="Lucida Sans Unicode"/>
                <a:cs typeface="Lucida Sans Unicode"/>
              </a:rPr>
              <a:t>(Coraccini,</a:t>
            </a:r>
            <a:r>
              <a:rPr dirty="0" sz="950" spc="-55">
                <a:solidFill>
                  <a:srgbClr val="1281B0"/>
                </a:solidFill>
                <a:latin typeface="Lucida Sans Unicode"/>
                <a:cs typeface="Lucida Sans Unicode"/>
              </a:rPr>
              <a:t> </a:t>
            </a:r>
            <a:r>
              <a:rPr dirty="0" sz="950" spc="-40">
                <a:solidFill>
                  <a:srgbClr val="1281B0"/>
                </a:solidFill>
                <a:latin typeface="Lucida Sans Unicode"/>
                <a:cs typeface="Lucida Sans Unicode"/>
              </a:rPr>
              <a:t>2021)</a:t>
            </a:r>
            <a:r>
              <a:rPr dirty="0" sz="950" spc="-40">
                <a:latin typeface="Lucida Sans Unicode"/>
                <a:cs typeface="Lucida Sans Unicode"/>
              </a:rPr>
              <a:t>.</a:t>
            </a:r>
            <a:endParaRPr sz="950">
              <a:latin typeface="Lucida Sans Unicode"/>
              <a:cs typeface="Lucida Sans Unicode"/>
            </a:endParaRPr>
          </a:p>
        </p:txBody>
      </p:sp>
      <p:pic>
        <p:nvPicPr>
          <p:cNvPr id="9" name="object 9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5943598" y="3181349"/>
            <a:ext cx="66675" cy="66674"/>
          </a:xfrm>
          <a:prstGeom prst="rect">
            <a:avLst/>
          </a:prstGeom>
        </p:spPr>
      </p:pic>
      <p:pic>
        <p:nvPicPr>
          <p:cNvPr id="10" name="object 10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0" y="5457824"/>
            <a:ext cx="10915649" cy="1028700"/>
          </a:xfrm>
          <a:prstGeom prst="rect">
            <a:avLst/>
          </a:prstGeom>
        </p:spPr>
      </p:pic>
      <p:pic>
        <p:nvPicPr>
          <p:cNvPr id="11" name="object 11"/>
          <p:cNvPicPr/>
          <p:nvPr/>
        </p:nvPicPr>
        <p:blipFill>
          <a:blip r:embed="rId5" cstate="print"/>
          <a:stretch>
            <a:fillRect/>
          </a:stretch>
        </p:blipFill>
        <p:spPr>
          <a:xfrm>
            <a:off x="0" y="0"/>
            <a:ext cx="11525249" cy="1447799"/>
          </a:xfrm>
          <a:prstGeom prst="rect">
            <a:avLst/>
          </a:prstGeom>
        </p:spPr>
      </p:pic>
      <p:sp>
        <p:nvSpPr>
          <p:cNvPr id="12" name="object 12"/>
          <p:cNvSpPr txBox="1">
            <a:spLocks noGrp="1"/>
          </p:cNvSpPr>
          <p:nvPr>
            <p:ph type="sldNum" idx="7" sz="quarter"/>
          </p:nvPr>
        </p:nvSpPr>
        <p:spPr>
          <a:prstGeom prst="rect"/>
        </p:spPr>
        <p:txBody>
          <a:bodyPr wrap="square" lIns="0" tIns="24130" rIns="0" bIns="0" rtlCol="0" vert="horz">
            <a:spAutoFit/>
          </a:bodyPr>
          <a:lstStyle/>
          <a:p>
            <a:pPr marL="38100">
              <a:lnSpc>
                <a:spcPct val="100000"/>
              </a:lnSpc>
              <a:spcBef>
                <a:spcPts val="190"/>
              </a:spcBef>
            </a:pPr>
            <a:fld id="{81D60167-4931-47E6-BA6A-407CBD079E47}" type="slidenum">
              <a:rPr dirty="0" spc="-85"/>
              <a:t>13</a:t>
            </a:fld>
            <a:r>
              <a:rPr dirty="0" spc="-80"/>
              <a:t> </a:t>
            </a:r>
            <a:r>
              <a:rPr dirty="0" spc="-210"/>
              <a:t>/</a:t>
            </a:r>
            <a:r>
              <a:rPr dirty="0" spc="-80"/>
              <a:t> </a:t>
            </a:r>
            <a:r>
              <a:rPr dirty="0" spc="-85"/>
              <a:t>27</a:t>
            </a: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790574" y="2619374"/>
            <a:ext cx="66675" cy="66674"/>
          </a:xfrm>
          <a:prstGeom prst="rect">
            <a:avLst/>
          </a:prstGeom>
        </p:spPr>
      </p:pic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790574" y="3324224"/>
            <a:ext cx="66675" cy="66674"/>
          </a:xfrm>
          <a:prstGeom prst="rect">
            <a:avLst/>
          </a:prstGeom>
        </p:spPr>
      </p:pic>
      <p:sp>
        <p:nvSpPr>
          <p:cNvPr id="4" name="object 4"/>
          <p:cNvSpPr txBox="1"/>
          <p:nvPr/>
        </p:nvSpPr>
        <p:spPr>
          <a:xfrm>
            <a:off x="596899" y="1787525"/>
            <a:ext cx="10331450" cy="2911475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algn="just" marL="12700" marR="5080">
              <a:lnSpc>
                <a:spcPct val="112500"/>
              </a:lnSpc>
              <a:spcBef>
                <a:spcPts val="100"/>
              </a:spcBef>
            </a:pPr>
            <a:r>
              <a:rPr dirty="0" sz="1500" spc="10">
                <a:latin typeface="Lucida Sans Unicode"/>
                <a:cs typeface="Lucida Sans Unicode"/>
              </a:rPr>
              <a:t>Em</a:t>
            </a:r>
            <a:r>
              <a:rPr dirty="0" sz="1500" spc="-60">
                <a:latin typeface="Lucida Sans Unicode"/>
                <a:cs typeface="Lucida Sans Unicode"/>
              </a:rPr>
              <a:t> </a:t>
            </a:r>
            <a:r>
              <a:rPr dirty="0" sz="1500" spc="-15">
                <a:latin typeface="Lucida Sans Unicode"/>
                <a:cs typeface="Lucida Sans Unicode"/>
              </a:rPr>
              <a:t>relação</a:t>
            </a:r>
            <a:r>
              <a:rPr dirty="0" sz="1500" spc="-60">
                <a:latin typeface="Lucida Sans Unicode"/>
                <a:cs typeface="Lucida Sans Unicode"/>
              </a:rPr>
              <a:t> </a:t>
            </a:r>
            <a:r>
              <a:rPr dirty="0" sz="1500" spc="-5">
                <a:latin typeface="Lucida Sans Unicode"/>
                <a:cs typeface="Lucida Sans Unicode"/>
              </a:rPr>
              <a:t>ao</a:t>
            </a:r>
            <a:r>
              <a:rPr dirty="0" sz="1500" spc="-60">
                <a:latin typeface="Lucida Sans Unicode"/>
                <a:cs typeface="Lucida Sans Unicode"/>
              </a:rPr>
              <a:t> </a:t>
            </a:r>
            <a:r>
              <a:rPr dirty="0" sz="1500" spc="-15">
                <a:latin typeface="Lucida Sans Unicode"/>
                <a:cs typeface="Lucida Sans Unicode"/>
              </a:rPr>
              <a:t>endividamento</a:t>
            </a:r>
            <a:r>
              <a:rPr dirty="0" sz="1500" spc="-60">
                <a:latin typeface="Lucida Sans Unicode"/>
                <a:cs typeface="Lucida Sans Unicode"/>
              </a:rPr>
              <a:t> </a:t>
            </a:r>
            <a:r>
              <a:rPr dirty="0" sz="1500" spc="-20">
                <a:latin typeface="Lucida Sans Unicode"/>
                <a:cs typeface="Lucida Sans Unicode"/>
              </a:rPr>
              <a:t>das</a:t>
            </a:r>
            <a:r>
              <a:rPr dirty="0" sz="1500" spc="-60">
                <a:latin typeface="Lucida Sans Unicode"/>
                <a:cs typeface="Lucida Sans Unicode"/>
              </a:rPr>
              <a:t> </a:t>
            </a:r>
            <a:r>
              <a:rPr dirty="0" sz="1500" spc="-30">
                <a:latin typeface="Lucida Sans Unicode"/>
                <a:cs typeface="Lucida Sans Unicode"/>
              </a:rPr>
              <a:t>famílias,</a:t>
            </a:r>
            <a:r>
              <a:rPr dirty="0" sz="1500" spc="-55">
                <a:latin typeface="Lucida Sans Unicode"/>
                <a:cs typeface="Lucida Sans Unicode"/>
              </a:rPr>
              <a:t> </a:t>
            </a:r>
            <a:r>
              <a:rPr dirty="0" sz="1500" spc="-35">
                <a:solidFill>
                  <a:srgbClr val="1281B0"/>
                </a:solidFill>
                <a:latin typeface="Lucida Sans Unicode"/>
                <a:cs typeface="Lucida Sans Unicode"/>
              </a:rPr>
              <a:t>Bortoluzzi</a:t>
            </a:r>
            <a:r>
              <a:rPr dirty="0" sz="1500" spc="-55">
                <a:solidFill>
                  <a:srgbClr val="1281B0"/>
                </a:solidFill>
                <a:latin typeface="Lucida Sans Unicode"/>
                <a:cs typeface="Lucida Sans Unicode"/>
              </a:rPr>
              <a:t> </a:t>
            </a:r>
            <a:r>
              <a:rPr dirty="0" sz="1500" spc="-5" i="1">
                <a:solidFill>
                  <a:srgbClr val="1281B0"/>
                </a:solidFill>
                <a:latin typeface="Arial"/>
                <a:cs typeface="Arial"/>
              </a:rPr>
              <a:t>et</a:t>
            </a:r>
            <a:r>
              <a:rPr dirty="0" sz="1500" i="1">
                <a:solidFill>
                  <a:srgbClr val="1281B0"/>
                </a:solidFill>
                <a:latin typeface="Arial"/>
                <a:cs typeface="Arial"/>
              </a:rPr>
              <a:t> </a:t>
            </a:r>
            <a:r>
              <a:rPr dirty="0" sz="1500" spc="10" i="1">
                <a:solidFill>
                  <a:srgbClr val="1281B0"/>
                </a:solidFill>
                <a:latin typeface="Arial"/>
                <a:cs typeface="Arial"/>
              </a:rPr>
              <a:t>al.</a:t>
            </a:r>
            <a:r>
              <a:rPr dirty="0" sz="1500" i="1">
                <a:solidFill>
                  <a:srgbClr val="1281B0"/>
                </a:solidFill>
                <a:latin typeface="Arial"/>
                <a:cs typeface="Arial"/>
              </a:rPr>
              <a:t> </a:t>
            </a:r>
            <a:r>
              <a:rPr dirty="0" sz="1500" spc="-75">
                <a:solidFill>
                  <a:srgbClr val="1281B0"/>
                </a:solidFill>
                <a:latin typeface="Lucida Sans Unicode"/>
                <a:cs typeface="Lucida Sans Unicode"/>
              </a:rPr>
              <a:t>(2015)</a:t>
            </a:r>
            <a:r>
              <a:rPr dirty="0" sz="1500" spc="-55">
                <a:solidFill>
                  <a:srgbClr val="1281B0"/>
                </a:solidFill>
                <a:latin typeface="Lucida Sans Unicode"/>
                <a:cs typeface="Lucida Sans Unicode"/>
              </a:rPr>
              <a:t> </a:t>
            </a:r>
            <a:r>
              <a:rPr dirty="0" sz="1500" spc="-10">
                <a:latin typeface="Lucida Sans Unicode"/>
                <a:cs typeface="Lucida Sans Unicode"/>
              </a:rPr>
              <a:t>afirma</a:t>
            </a:r>
            <a:r>
              <a:rPr dirty="0" sz="1500" spc="-55">
                <a:latin typeface="Lucida Sans Unicode"/>
                <a:cs typeface="Lucida Sans Unicode"/>
              </a:rPr>
              <a:t> </a:t>
            </a:r>
            <a:r>
              <a:rPr dirty="0" sz="1500" spc="-10">
                <a:latin typeface="Lucida Sans Unicode"/>
                <a:cs typeface="Lucida Sans Unicode"/>
              </a:rPr>
              <a:t>que</a:t>
            </a:r>
            <a:r>
              <a:rPr dirty="0" sz="1500" spc="-60">
                <a:latin typeface="Lucida Sans Unicode"/>
                <a:cs typeface="Lucida Sans Unicode"/>
              </a:rPr>
              <a:t> </a:t>
            </a:r>
            <a:r>
              <a:rPr dirty="0" sz="1500" spc="-30">
                <a:latin typeface="Lucida Sans Unicode"/>
                <a:cs typeface="Lucida Sans Unicode"/>
              </a:rPr>
              <a:t>os</a:t>
            </a:r>
            <a:r>
              <a:rPr dirty="0" sz="1500" spc="-60">
                <a:latin typeface="Lucida Sans Unicode"/>
                <a:cs typeface="Lucida Sans Unicode"/>
              </a:rPr>
              <a:t> </a:t>
            </a:r>
            <a:r>
              <a:rPr dirty="0" sz="1500" spc="-25">
                <a:latin typeface="Lucida Sans Unicode"/>
                <a:cs typeface="Lucida Sans Unicode"/>
              </a:rPr>
              <a:t>motivos</a:t>
            </a:r>
            <a:r>
              <a:rPr dirty="0" sz="1500" spc="-60">
                <a:latin typeface="Lucida Sans Unicode"/>
                <a:cs typeface="Lucida Sans Unicode"/>
              </a:rPr>
              <a:t> </a:t>
            </a:r>
            <a:r>
              <a:rPr dirty="0" sz="1500" spc="-10">
                <a:latin typeface="Lucida Sans Unicode"/>
                <a:cs typeface="Lucida Sans Unicode"/>
              </a:rPr>
              <a:t>que</a:t>
            </a:r>
            <a:r>
              <a:rPr dirty="0" sz="1500" spc="-60">
                <a:latin typeface="Lucida Sans Unicode"/>
                <a:cs typeface="Lucida Sans Unicode"/>
              </a:rPr>
              <a:t> </a:t>
            </a:r>
            <a:r>
              <a:rPr dirty="0" sz="1500" spc="-15">
                <a:latin typeface="Lucida Sans Unicode"/>
                <a:cs typeface="Lucida Sans Unicode"/>
              </a:rPr>
              <a:t>levam</a:t>
            </a:r>
            <a:r>
              <a:rPr dirty="0" sz="1500" spc="-60">
                <a:latin typeface="Lucida Sans Unicode"/>
                <a:cs typeface="Lucida Sans Unicode"/>
              </a:rPr>
              <a:t> </a:t>
            </a:r>
            <a:r>
              <a:rPr dirty="0" sz="1500" spc="-20">
                <a:latin typeface="Lucida Sans Unicode"/>
                <a:cs typeface="Lucida Sans Unicode"/>
              </a:rPr>
              <a:t>as</a:t>
            </a:r>
            <a:r>
              <a:rPr dirty="0" sz="1500" spc="-60">
                <a:latin typeface="Lucida Sans Unicode"/>
                <a:cs typeface="Lucida Sans Unicode"/>
              </a:rPr>
              <a:t> </a:t>
            </a:r>
            <a:r>
              <a:rPr dirty="0" sz="1500" spc="-25">
                <a:latin typeface="Lucida Sans Unicode"/>
                <a:cs typeface="Lucida Sans Unicode"/>
              </a:rPr>
              <a:t>famílias</a:t>
            </a:r>
            <a:r>
              <a:rPr dirty="0" sz="1500" spc="-60">
                <a:latin typeface="Lucida Sans Unicode"/>
                <a:cs typeface="Lucida Sans Unicode"/>
              </a:rPr>
              <a:t> </a:t>
            </a:r>
            <a:r>
              <a:rPr dirty="0" sz="1500" spc="10">
                <a:latin typeface="Lucida Sans Unicode"/>
                <a:cs typeface="Lucida Sans Unicode"/>
              </a:rPr>
              <a:t>a</a:t>
            </a:r>
            <a:r>
              <a:rPr dirty="0" sz="1500" spc="-60">
                <a:latin typeface="Lucida Sans Unicode"/>
                <a:cs typeface="Lucida Sans Unicode"/>
              </a:rPr>
              <a:t> </a:t>
            </a:r>
            <a:r>
              <a:rPr dirty="0" sz="1500" spc="-20">
                <a:latin typeface="Lucida Sans Unicode"/>
                <a:cs typeface="Lucida Sans Unicode"/>
              </a:rPr>
              <a:t>se </a:t>
            </a:r>
            <a:r>
              <a:rPr dirty="0" sz="1500" spc="-459">
                <a:latin typeface="Lucida Sans Unicode"/>
                <a:cs typeface="Lucida Sans Unicode"/>
              </a:rPr>
              <a:t> </a:t>
            </a:r>
            <a:r>
              <a:rPr dirty="0" sz="1500" spc="-15">
                <a:latin typeface="Lucida Sans Unicode"/>
                <a:cs typeface="Lucida Sans Unicode"/>
              </a:rPr>
              <a:t>endividarem</a:t>
            </a:r>
            <a:r>
              <a:rPr dirty="0" sz="1500" spc="-90">
                <a:latin typeface="Lucida Sans Unicode"/>
                <a:cs typeface="Lucida Sans Unicode"/>
              </a:rPr>
              <a:t> </a:t>
            </a:r>
            <a:r>
              <a:rPr dirty="0" sz="1500" spc="-10">
                <a:latin typeface="Lucida Sans Unicode"/>
                <a:cs typeface="Lucida Sans Unicode"/>
              </a:rPr>
              <a:t>podem</a:t>
            </a:r>
            <a:r>
              <a:rPr dirty="0" sz="1500" spc="-85">
                <a:latin typeface="Lucida Sans Unicode"/>
                <a:cs typeface="Lucida Sans Unicode"/>
              </a:rPr>
              <a:t> </a:t>
            </a:r>
            <a:r>
              <a:rPr dirty="0" sz="1500" spc="-5">
                <a:latin typeface="Lucida Sans Unicode"/>
                <a:cs typeface="Lucida Sans Unicode"/>
              </a:rPr>
              <a:t>ter</a:t>
            </a:r>
            <a:r>
              <a:rPr dirty="0" sz="1500" spc="-85">
                <a:latin typeface="Lucida Sans Unicode"/>
                <a:cs typeface="Lucida Sans Unicode"/>
              </a:rPr>
              <a:t> </a:t>
            </a:r>
            <a:r>
              <a:rPr dirty="0" sz="1500" spc="-20">
                <a:latin typeface="Lucida Sans Unicode"/>
                <a:cs typeface="Lucida Sans Unicode"/>
              </a:rPr>
              <a:t>origem:</a:t>
            </a:r>
            <a:endParaRPr sz="1500">
              <a:latin typeface="Lucida Sans Unicode"/>
              <a:cs typeface="Lucida Sans Unicode"/>
            </a:endParaRPr>
          </a:p>
          <a:p>
            <a:pPr marL="393065" marR="809625">
              <a:lnSpc>
                <a:spcPct val="112500"/>
              </a:lnSpc>
              <a:spcBef>
                <a:spcPts val="1500"/>
              </a:spcBef>
            </a:pPr>
            <a:r>
              <a:rPr dirty="0" sz="1500" spc="20" b="1">
                <a:latin typeface="Arial"/>
                <a:cs typeface="Arial"/>
              </a:rPr>
              <a:t>Fatores</a:t>
            </a:r>
            <a:r>
              <a:rPr dirty="0" sz="1500" spc="-20" b="1">
                <a:latin typeface="Arial"/>
                <a:cs typeface="Arial"/>
              </a:rPr>
              <a:t> </a:t>
            </a:r>
            <a:r>
              <a:rPr dirty="0" sz="1500" spc="15" b="1">
                <a:latin typeface="Arial"/>
                <a:cs typeface="Arial"/>
              </a:rPr>
              <a:t>microeconômicos:</a:t>
            </a:r>
            <a:r>
              <a:rPr dirty="0" sz="1500" spc="-20" b="1">
                <a:latin typeface="Arial"/>
                <a:cs typeface="Arial"/>
              </a:rPr>
              <a:t> </a:t>
            </a:r>
            <a:r>
              <a:rPr dirty="0" sz="1500" spc="-20">
                <a:latin typeface="Lucida Sans Unicode"/>
                <a:cs typeface="Lucida Sans Unicode"/>
              </a:rPr>
              <a:t>relacionados</a:t>
            </a:r>
            <a:r>
              <a:rPr dirty="0" sz="1500" spc="-75">
                <a:latin typeface="Lucida Sans Unicode"/>
                <a:cs typeface="Lucida Sans Unicode"/>
              </a:rPr>
              <a:t> </a:t>
            </a:r>
            <a:r>
              <a:rPr dirty="0" sz="1500" spc="-5">
                <a:latin typeface="Lucida Sans Unicode"/>
                <a:cs typeface="Lucida Sans Unicode"/>
              </a:rPr>
              <a:t>ao</a:t>
            </a:r>
            <a:r>
              <a:rPr dirty="0" sz="1500" spc="-75">
                <a:latin typeface="Lucida Sans Unicode"/>
                <a:cs typeface="Lucida Sans Unicode"/>
              </a:rPr>
              <a:t> </a:t>
            </a:r>
            <a:r>
              <a:rPr dirty="0" sz="1500" spc="-10">
                <a:latin typeface="Lucida Sans Unicode"/>
                <a:cs typeface="Lucida Sans Unicode"/>
              </a:rPr>
              <a:t>comportamento</a:t>
            </a:r>
            <a:r>
              <a:rPr dirty="0" sz="1500" spc="-75">
                <a:latin typeface="Lucida Sans Unicode"/>
                <a:cs typeface="Lucida Sans Unicode"/>
              </a:rPr>
              <a:t> </a:t>
            </a:r>
            <a:r>
              <a:rPr dirty="0" sz="1500" spc="-20">
                <a:latin typeface="Lucida Sans Unicode"/>
                <a:cs typeface="Lucida Sans Unicode"/>
              </a:rPr>
              <a:t>das</a:t>
            </a:r>
            <a:r>
              <a:rPr dirty="0" sz="1500" spc="-75">
                <a:latin typeface="Lucida Sans Unicode"/>
                <a:cs typeface="Lucida Sans Unicode"/>
              </a:rPr>
              <a:t> </a:t>
            </a:r>
            <a:r>
              <a:rPr dirty="0" sz="1500" spc="-25">
                <a:latin typeface="Lucida Sans Unicode"/>
                <a:cs typeface="Lucida Sans Unicode"/>
              </a:rPr>
              <a:t>pessoas</a:t>
            </a:r>
            <a:r>
              <a:rPr dirty="0" sz="1500" spc="-75">
                <a:latin typeface="Lucida Sans Unicode"/>
                <a:cs typeface="Lucida Sans Unicode"/>
              </a:rPr>
              <a:t> </a:t>
            </a:r>
            <a:r>
              <a:rPr dirty="0" sz="1500" spc="-20">
                <a:latin typeface="Lucida Sans Unicode"/>
                <a:cs typeface="Lucida Sans Unicode"/>
              </a:rPr>
              <a:t>(ou</a:t>
            </a:r>
            <a:r>
              <a:rPr dirty="0" sz="1500" spc="-75">
                <a:latin typeface="Lucida Sans Unicode"/>
                <a:cs typeface="Lucida Sans Unicode"/>
              </a:rPr>
              <a:t> </a:t>
            </a:r>
            <a:r>
              <a:rPr dirty="0" sz="1500" spc="-35">
                <a:latin typeface="Lucida Sans Unicode"/>
                <a:cs typeface="Lucida Sans Unicode"/>
              </a:rPr>
              <a:t>famílias),</a:t>
            </a:r>
            <a:r>
              <a:rPr dirty="0" sz="1500" spc="-75">
                <a:latin typeface="Lucida Sans Unicode"/>
                <a:cs typeface="Lucida Sans Unicode"/>
              </a:rPr>
              <a:t> </a:t>
            </a:r>
            <a:r>
              <a:rPr dirty="0" sz="1500" spc="-15">
                <a:latin typeface="Lucida Sans Unicode"/>
                <a:cs typeface="Lucida Sans Unicode"/>
              </a:rPr>
              <a:t>referentes</a:t>
            </a:r>
            <a:r>
              <a:rPr dirty="0" sz="1500" spc="-75">
                <a:latin typeface="Lucida Sans Unicode"/>
                <a:cs typeface="Lucida Sans Unicode"/>
              </a:rPr>
              <a:t> </a:t>
            </a:r>
            <a:r>
              <a:rPr dirty="0" sz="1500" spc="-20">
                <a:latin typeface="Lucida Sans Unicode"/>
                <a:cs typeface="Lucida Sans Unicode"/>
              </a:rPr>
              <a:t>aos </a:t>
            </a:r>
            <a:r>
              <a:rPr dirty="0" sz="1500" spc="-459">
                <a:latin typeface="Lucida Sans Unicode"/>
                <a:cs typeface="Lucida Sans Unicode"/>
              </a:rPr>
              <a:t> </a:t>
            </a:r>
            <a:r>
              <a:rPr dirty="0" sz="1500" spc="-25">
                <a:latin typeface="Lucida Sans Unicode"/>
                <a:cs typeface="Lucida Sans Unicode"/>
              </a:rPr>
              <a:t>aspectos</a:t>
            </a:r>
            <a:r>
              <a:rPr dirty="0" sz="1500" spc="-85">
                <a:latin typeface="Lucida Sans Unicode"/>
                <a:cs typeface="Lucida Sans Unicode"/>
              </a:rPr>
              <a:t> </a:t>
            </a:r>
            <a:r>
              <a:rPr dirty="0" sz="1500" spc="-30">
                <a:latin typeface="Lucida Sans Unicode"/>
                <a:cs typeface="Lucida Sans Unicode"/>
              </a:rPr>
              <a:t>subjetivos</a:t>
            </a:r>
            <a:r>
              <a:rPr dirty="0" sz="1500" spc="-85">
                <a:latin typeface="Lucida Sans Unicode"/>
                <a:cs typeface="Lucida Sans Unicode"/>
              </a:rPr>
              <a:t> </a:t>
            </a:r>
            <a:r>
              <a:rPr dirty="0" sz="1500" spc="-10">
                <a:latin typeface="Lucida Sans Unicode"/>
                <a:cs typeface="Lucida Sans Unicode"/>
              </a:rPr>
              <a:t>ou</a:t>
            </a:r>
            <a:r>
              <a:rPr dirty="0" sz="1500" spc="-85">
                <a:latin typeface="Lucida Sans Unicode"/>
                <a:cs typeface="Lucida Sans Unicode"/>
              </a:rPr>
              <a:t> </a:t>
            </a:r>
            <a:r>
              <a:rPr dirty="0" sz="1500" spc="10">
                <a:latin typeface="Lucida Sans Unicode"/>
                <a:cs typeface="Lucida Sans Unicode"/>
              </a:rPr>
              <a:t>à</a:t>
            </a:r>
            <a:r>
              <a:rPr dirty="0" sz="1500" spc="-85">
                <a:latin typeface="Lucida Sans Unicode"/>
                <a:cs typeface="Lucida Sans Unicode"/>
              </a:rPr>
              <a:t> </a:t>
            </a:r>
            <a:r>
              <a:rPr dirty="0" sz="1500" spc="-20">
                <a:latin typeface="Lucida Sans Unicode"/>
                <a:cs typeface="Lucida Sans Unicode"/>
              </a:rPr>
              <a:t>própria</a:t>
            </a:r>
            <a:r>
              <a:rPr dirty="0" sz="1500" spc="-85">
                <a:latin typeface="Lucida Sans Unicode"/>
                <a:cs typeface="Lucida Sans Unicode"/>
              </a:rPr>
              <a:t> </a:t>
            </a:r>
            <a:r>
              <a:rPr dirty="0" sz="1500" spc="-20">
                <a:latin typeface="Lucida Sans Unicode"/>
                <a:cs typeface="Lucida Sans Unicode"/>
              </a:rPr>
              <a:t>dinâmica</a:t>
            </a:r>
            <a:r>
              <a:rPr dirty="0" sz="1500" spc="-85">
                <a:latin typeface="Lucida Sans Unicode"/>
                <a:cs typeface="Lucida Sans Unicode"/>
              </a:rPr>
              <a:t> </a:t>
            </a:r>
            <a:r>
              <a:rPr dirty="0" sz="1500" spc="-25">
                <a:latin typeface="Lucida Sans Unicode"/>
                <a:cs typeface="Lucida Sans Unicode"/>
              </a:rPr>
              <a:t>familiar;</a:t>
            </a:r>
            <a:r>
              <a:rPr dirty="0" sz="1500" spc="-85">
                <a:latin typeface="Lucida Sans Unicode"/>
                <a:cs typeface="Lucida Sans Unicode"/>
              </a:rPr>
              <a:t> </a:t>
            </a:r>
            <a:r>
              <a:rPr dirty="0" sz="1500" spc="-10">
                <a:latin typeface="Lucida Sans Unicode"/>
                <a:cs typeface="Lucida Sans Unicode"/>
              </a:rPr>
              <a:t>ou</a:t>
            </a:r>
            <a:endParaRPr sz="1500">
              <a:latin typeface="Lucida Sans Unicode"/>
              <a:cs typeface="Lucida Sans Unicode"/>
            </a:endParaRPr>
          </a:p>
          <a:p>
            <a:pPr marL="393065">
              <a:lnSpc>
                <a:spcPct val="100000"/>
              </a:lnSpc>
              <a:spcBef>
                <a:spcPts val="1725"/>
              </a:spcBef>
            </a:pPr>
            <a:r>
              <a:rPr dirty="0" sz="1500" spc="20" b="1">
                <a:latin typeface="Arial"/>
                <a:cs typeface="Arial"/>
              </a:rPr>
              <a:t>Fatores</a:t>
            </a:r>
            <a:r>
              <a:rPr dirty="0" sz="1500" spc="-25" b="1">
                <a:latin typeface="Arial"/>
                <a:cs typeface="Arial"/>
              </a:rPr>
              <a:t> </a:t>
            </a:r>
            <a:r>
              <a:rPr dirty="0" sz="1500" spc="15" b="1">
                <a:latin typeface="Arial"/>
                <a:cs typeface="Arial"/>
              </a:rPr>
              <a:t>macroeconômicos:</a:t>
            </a:r>
            <a:r>
              <a:rPr dirty="0" sz="1500" spc="-20" b="1">
                <a:latin typeface="Arial"/>
                <a:cs typeface="Arial"/>
              </a:rPr>
              <a:t> </a:t>
            </a:r>
            <a:r>
              <a:rPr dirty="0" sz="1500" spc="-20">
                <a:latin typeface="Lucida Sans Unicode"/>
                <a:cs typeface="Lucida Sans Unicode"/>
              </a:rPr>
              <a:t>pelas</a:t>
            </a:r>
            <a:r>
              <a:rPr dirty="0" sz="1500" spc="-75">
                <a:latin typeface="Lucida Sans Unicode"/>
                <a:cs typeface="Lucida Sans Unicode"/>
              </a:rPr>
              <a:t> </a:t>
            </a:r>
            <a:r>
              <a:rPr dirty="0" sz="1500" spc="-30">
                <a:latin typeface="Lucida Sans Unicode"/>
                <a:cs typeface="Lucida Sans Unicode"/>
              </a:rPr>
              <a:t>decisões</a:t>
            </a:r>
            <a:r>
              <a:rPr dirty="0" sz="1500" spc="-75">
                <a:latin typeface="Lucida Sans Unicode"/>
                <a:cs typeface="Lucida Sans Unicode"/>
              </a:rPr>
              <a:t> </a:t>
            </a:r>
            <a:r>
              <a:rPr dirty="0" sz="1500" spc="-10">
                <a:latin typeface="Lucida Sans Unicode"/>
                <a:cs typeface="Lucida Sans Unicode"/>
              </a:rPr>
              <a:t>de</a:t>
            </a:r>
            <a:r>
              <a:rPr dirty="0" sz="1500" spc="-75">
                <a:latin typeface="Lucida Sans Unicode"/>
                <a:cs typeface="Lucida Sans Unicode"/>
              </a:rPr>
              <a:t> </a:t>
            </a:r>
            <a:r>
              <a:rPr dirty="0" sz="1500" spc="-30">
                <a:latin typeface="Lucida Sans Unicode"/>
                <a:cs typeface="Lucida Sans Unicode"/>
              </a:rPr>
              <a:t>política</a:t>
            </a:r>
            <a:r>
              <a:rPr dirty="0" sz="1500" spc="-80">
                <a:latin typeface="Lucida Sans Unicode"/>
                <a:cs typeface="Lucida Sans Unicode"/>
              </a:rPr>
              <a:t> </a:t>
            </a:r>
            <a:r>
              <a:rPr dirty="0" sz="1500" spc="-25">
                <a:latin typeface="Lucida Sans Unicode"/>
                <a:cs typeface="Lucida Sans Unicode"/>
              </a:rPr>
              <a:t>econômica.</a:t>
            </a:r>
            <a:endParaRPr sz="1500">
              <a:latin typeface="Lucida Sans Unicode"/>
              <a:cs typeface="Lucida Sans Unicode"/>
            </a:endParaRPr>
          </a:p>
          <a:p>
            <a:pPr algn="just" marL="12700" marR="5080">
              <a:lnSpc>
                <a:spcPct val="112500"/>
              </a:lnSpc>
              <a:spcBef>
                <a:spcPts val="1500"/>
              </a:spcBef>
            </a:pPr>
            <a:r>
              <a:rPr dirty="0" sz="1500" spc="-80">
                <a:latin typeface="Lucida Sans Unicode"/>
                <a:cs typeface="Lucida Sans Unicode"/>
              </a:rPr>
              <a:t>A </a:t>
            </a:r>
            <a:r>
              <a:rPr dirty="0" sz="1500" spc="-15">
                <a:latin typeface="Lucida Sans Unicode"/>
                <a:cs typeface="Lucida Sans Unicode"/>
              </a:rPr>
              <a:t>elevação </a:t>
            </a:r>
            <a:r>
              <a:rPr dirty="0" sz="1500" spc="-5">
                <a:latin typeface="Lucida Sans Unicode"/>
                <a:cs typeface="Lucida Sans Unicode"/>
              </a:rPr>
              <a:t>da </a:t>
            </a:r>
            <a:r>
              <a:rPr dirty="0" sz="1500" spc="-25">
                <a:latin typeface="Lucida Sans Unicode"/>
                <a:cs typeface="Lucida Sans Unicode"/>
              </a:rPr>
              <a:t>inflação nos últimos </a:t>
            </a:r>
            <a:r>
              <a:rPr dirty="0" sz="1500" spc="-15">
                <a:latin typeface="Lucida Sans Unicode"/>
                <a:cs typeface="Lucida Sans Unicode"/>
              </a:rPr>
              <a:t>anos </a:t>
            </a:r>
            <a:r>
              <a:rPr dirty="0" sz="1500" spc="10">
                <a:latin typeface="Lucida Sans Unicode"/>
                <a:cs typeface="Lucida Sans Unicode"/>
              </a:rPr>
              <a:t>e a </a:t>
            </a:r>
            <a:r>
              <a:rPr dirty="0" sz="1500" spc="-15">
                <a:latin typeface="Lucida Sans Unicode"/>
                <a:cs typeface="Lucida Sans Unicode"/>
              </a:rPr>
              <a:t>consequente redução </a:t>
            </a:r>
            <a:r>
              <a:rPr dirty="0" sz="1500" spc="-20">
                <a:latin typeface="Lucida Sans Unicode"/>
                <a:cs typeface="Lucida Sans Unicode"/>
              </a:rPr>
              <a:t>do </a:t>
            </a:r>
            <a:r>
              <a:rPr dirty="0" sz="1500" spc="-10">
                <a:latin typeface="Lucida Sans Unicode"/>
                <a:cs typeface="Lucida Sans Unicode"/>
              </a:rPr>
              <a:t>poder de </a:t>
            </a:r>
            <a:r>
              <a:rPr dirty="0" sz="1500" spc="-20">
                <a:latin typeface="Lucida Sans Unicode"/>
                <a:cs typeface="Lucida Sans Unicode"/>
              </a:rPr>
              <a:t>compra </a:t>
            </a:r>
            <a:r>
              <a:rPr dirty="0" sz="1500" spc="-30">
                <a:latin typeface="Lucida Sans Unicode"/>
                <a:cs typeface="Lucida Sans Unicode"/>
              </a:rPr>
              <a:t>dos </a:t>
            </a:r>
            <a:r>
              <a:rPr dirty="0" sz="1500" spc="-35">
                <a:latin typeface="Lucida Sans Unicode"/>
                <a:cs typeface="Lucida Sans Unicode"/>
              </a:rPr>
              <a:t>brasileiros, </a:t>
            </a:r>
            <a:r>
              <a:rPr dirty="0" sz="1500" spc="-15">
                <a:latin typeface="Lucida Sans Unicode"/>
                <a:cs typeface="Lucida Sans Unicode"/>
              </a:rPr>
              <a:t>somado </a:t>
            </a:r>
            <a:r>
              <a:rPr dirty="0" sz="1500" spc="-20">
                <a:latin typeface="Lucida Sans Unicode"/>
                <a:cs typeface="Lucida Sans Unicode"/>
              </a:rPr>
              <a:t>às </a:t>
            </a:r>
            <a:r>
              <a:rPr dirty="0" sz="1500" spc="-459">
                <a:latin typeface="Lucida Sans Unicode"/>
                <a:cs typeface="Lucida Sans Unicode"/>
              </a:rPr>
              <a:t> </a:t>
            </a:r>
            <a:r>
              <a:rPr dirty="0" sz="1500" spc="-15">
                <a:latin typeface="Lucida Sans Unicode"/>
                <a:cs typeface="Lucida Sans Unicode"/>
              </a:rPr>
              <a:t>elevadas</a:t>
            </a:r>
            <a:r>
              <a:rPr dirty="0" sz="1500" spc="-70">
                <a:latin typeface="Lucida Sans Unicode"/>
                <a:cs typeface="Lucida Sans Unicode"/>
              </a:rPr>
              <a:t> </a:t>
            </a:r>
            <a:r>
              <a:rPr dirty="0" sz="1500" spc="-35">
                <a:latin typeface="Lucida Sans Unicode"/>
                <a:cs typeface="Lucida Sans Unicode"/>
              </a:rPr>
              <a:t>taxas</a:t>
            </a:r>
            <a:r>
              <a:rPr dirty="0" sz="1500" spc="-70">
                <a:latin typeface="Lucida Sans Unicode"/>
                <a:cs typeface="Lucida Sans Unicode"/>
              </a:rPr>
              <a:t> </a:t>
            </a:r>
            <a:r>
              <a:rPr dirty="0" sz="1500" spc="-10">
                <a:latin typeface="Lucida Sans Unicode"/>
                <a:cs typeface="Lucida Sans Unicode"/>
              </a:rPr>
              <a:t>de</a:t>
            </a:r>
            <a:r>
              <a:rPr dirty="0" sz="1500" spc="-70">
                <a:latin typeface="Lucida Sans Unicode"/>
                <a:cs typeface="Lucida Sans Unicode"/>
              </a:rPr>
              <a:t> </a:t>
            </a:r>
            <a:r>
              <a:rPr dirty="0" sz="1500" spc="-20">
                <a:latin typeface="Lucida Sans Unicode"/>
                <a:cs typeface="Lucida Sans Unicode"/>
              </a:rPr>
              <a:t>desemprego,</a:t>
            </a:r>
            <a:r>
              <a:rPr dirty="0" sz="1500" spc="-65">
                <a:latin typeface="Lucida Sans Unicode"/>
                <a:cs typeface="Lucida Sans Unicode"/>
              </a:rPr>
              <a:t> </a:t>
            </a:r>
            <a:r>
              <a:rPr dirty="0" sz="1500" spc="10">
                <a:latin typeface="Lucida Sans Unicode"/>
                <a:cs typeface="Lucida Sans Unicode"/>
              </a:rPr>
              <a:t>a</a:t>
            </a:r>
            <a:r>
              <a:rPr dirty="0" sz="1500" spc="-70">
                <a:latin typeface="Lucida Sans Unicode"/>
                <a:cs typeface="Lucida Sans Unicode"/>
              </a:rPr>
              <a:t> </a:t>
            </a:r>
            <a:r>
              <a:rPr dirty="0" sz="1500" spc="5">
                <a:latin typeface="Lucida Sans Unicode"/>
                <a:cs typeface="Lucida Sans Unicode"/>
              </a:rPr>
              <a:t>má</a:t>
            </a:r>
            <a:r>
              <a:rPr dirty="0" sz="1500" spc="-70">
                <a:latin typeface="Lucida Sans Unicode"/>
                <a:cs typeface="Lucida Sans Unicode"/>
              </a:rPr>
              <a:t> </a:t>
            </a:r>
            <a:r>
              <a:rPr dirty="0" sz="1500" spc="-20">
                <a:latin typeface="Lucida Sans Unicode"/>
                <a:cs typeface="Lucida Sans Unicode"/>
              </a:rPr>
              <a:t>administração</a:t>
            </a:r>
            <a:r>
              <a:rPr dirty="0" sz="1500" spc="-65">
                <a:latin typeface="Lucida Sans Unicode"/>
                <a:cs typeface="Lucida Sans Unicode"/>
              </a:rPr>
              <a:t> </a:t>
            </a:r>
            <a:r>
              <a:rPr dirty="0" sz="1500" spc="-20">
                <a:latin typeface="Lucida Sans Unicode"/>
                <a:cs typeface="Lucida Sans Unicode"/>
              </a:rPr>
              <a:t>das</a:t>
            </a:r>
            <a:r>
              <a:rPr dirty="0" sz="1500" spc="-70">
                <a:latin typeface="Lucida Sans Unicode"/>
                <a:cs typeface="Lucida Sans Unicode"/>
              </a:rPr>
              <a:t> </a:t>
            </a:r>
            <a:r>
              <a:rPr dirty="0" sz="1500" spc="-20">
                <a:latin typeface="Lucida Sans Unicode"/>
                <a:cs typeface="Lucida Sans Unicode"/>
              </a:rPr>
              <a:t>finanças</a:t>
            </a:r>
            <a:r>
              <a:rPr dirty="0" sz="1500" spc="-70">
                <a:latin typeface="Lucida Sans Unicode"/>
                <a:cs typeface="Lucida Sans Unicode"/>
              </a:rPr>
              <a:t> </a:t>
            </a:r>
            <a:r>
              <a:rPr dirty="0" sz="1500" spc="-30">
                <a:latin typeface="Lucida Sans Unicode"/>
                <a:cs typeface="Lucida Sans Unicode"/>
              </a:rPr>
              <a:t>pessoais,</a:t>
            </a:r>
            <a:r>
              <a:rPr dirty="0" sz="1500" spc="-70">
                <a:latin typeface="Lucida Sans Unicode"/>
                <a:cs typeface="Lucida Sans Unicode"/>
              </a:rPr>
              <a:t> </a:t>
            </a:r>
            <a:r>
              <a:rPr dirty="0" sz="1500" spc="-20">
                <a:latin typeface="Lucida Sans Unicode"/>
                <a:cs typeface="Lucida Sans Unicode"/>
              </a:rPr>
              <a:t>as</a:t>
            </a:r>
            <a:r>
              <a:rPr dirty="0" sz="1500" spc="-65">
                <a:latin typeface="Lucida Sans Unicode"/>
                <a:cs typeface="Lucida Sans Unicode"/>
              </a:rPr>
              <a:t> </a:t>
            </a:r>
            <a:r>
              <a:rPr dirty="0" sz="1500" spc="-20">
                <a:latin typeface="Lucida Sans Unicode"/>
                <a:cs typeface="Lucida Sans Unicode"/>
              </a:rPr>
              <a:t>compras</a:t>
            </a:r>
            <a:r>
              <a:rPr dirty="0" sz="1500" spc="-70">
                <a:latin typeface="Lucida Sans Unicode"/>
                <a:cs typeface="Lucida Sans Unicode"/>
              </a:rPr>
              <a:t> </a:t>
            </a:r>
            <a:r>
              <a:rPr dirty="0" sz="1500" spc="-25">
                <a:latin typeface="Lucida Sans Unicode"/>
                <a:cs typeface="Lucida Sans Unicode"/>
              </a:rPr>
              <a:t>parceladas,</a:t>
            </a:r>
            <a:r>
              <a:rPr dirty="0" sz="1500" spc="-70">
                <a:latin typeface="Lucida Sans Unicode"/>
                <a:cs typeface="Lucida Sans Unicode"/>
              </a:rPr>
              <a:t> </a:t>
            </a:r>
            <a:r>
              <a:rPr dirty="0" sz="1500" spc="-30">
                <a:latin typeface="Lucida Sans Unicode"/>
                <a:cs typeface="Lucida Sans Unicode"/>
              </a:rPr>
              <a:t>os</a:t>
            </a:r>
            <a:r>
              <a:rPr dirty="0" sz="1500" spc="-65">
                <a:latin typeface="Lucida Sans Unicode"/>
                <a:cs typeface="Lucida Sans Unicode"/>
              </a:rPr>
              <a:t> </a:t>
            </a:r>
            <a:r>
              <a:rPr dirty="0" sz="1500" spc="-20">
                <a:latin typeface="Lucida Sans Unicode"/>
                <a:cs typeface="Lucida Sans Unicode"/>
              </a:rPr>
              <a:t>empréstimos </a:t>
            </a:r>
            <a:r>
              <a:rPr dirty="0" sz="1500" spc="-465">
                <a:latin typeface="Lucida Sans Unicode"/>
                <a:cs typeface="Lucida Sans Unicode"/>
              </a:rPr>
              <a:t> </a:t>
            </a:r>
            <a:r>
              <a:rPr dirty="0" sz="1500" spc="-35">
                <a:latin typeface="Lucida Sans Unicode"/>
                <a:cs typeface="Lucida Sans Unicode"/>
              </a:rPr>
              <a:t>impulsivos, </a:t>
            </a:r>
            <a:r>
              <a:rPr dirty="0" sz="1500" spc="-10">
                <a:latin typeface="Lucida Sans Unicode"/>
                <a:cs typeface="Lucida Sans Unicode"/>
              </a:rPr>
              <a:t>entre </a:t>
            </a:r>
            <a:r>
              <a:rPr dirty="0" sz="1500" spc="-30">
                <a:latin typeface="Lucida Sans Unicode"/>
                <a:cs typeface="Lucida Sans Unicode"/>
              </a:rPr>
              <a:t>outros, </a:t>
            </a:r>
            <a:r>
              <a:rPr dirty="0" sz="1500" spc="-10">
                <a:latin typeface="Lucida Sans Unicode"/>
                <a:cs typeface="Lucida Sans Unicode"/>
              </a:rPr>
              <a:t>podem ser </a:t>
            </a:r>
            <a:r>
              <a:rPr dirty="0" sz="1500" spc="-25">
                <a:latin typeface="Lucida Sans Unicode"/>
                <a:cs typeface="Lucida Sans Unicode"/>
              </a:rPr>
              <a:t>considerados </a:t>
            </a:r>
            <a:r>
              <a:rPr dirty="0" sz="1500" spc="-20">
                <a:latin typeface="Lucida Sans Unicode"/>
                <a:cs typeface="Lucida Sans Unicode"/>
              </a:rPr>
              <a:t>as </a:t>
            </a:r>
            <a:r>
              <a:rPr dirty="0" sz="1500" spc="-30">
                <a:latin typeface="Lucida Sans Unicode"/>
                <a:cs typeface="Lucida Sans Unicode"/>
              </a:rPr>
              <a:t>principais </a:t>
            </a:r>
            <a:r>
              <a:rPr dirty="0" sz="1500" spc="-20">
                <a:latin typeface="Lucida Sans Unicode"/>
                <a:cs typeface="Lucida Sans Unicode"/>
              </a:rPr>
              <a:t>causas do crescente </a:t>
            </a:r>
            <a:r>
              <a:rPr dirty="0" sz="1500" spc="-15">
                <a:latin typeface="Lucida Sans Unicode"/>
                <a:cs typeface="Lucida Sans Unicode"/>
              </a:rPr>
              <a:t>envidividamento </a:t>
            </a:r>
            <a:r>
              <a:rPr dirty="0" sz="1500" spc="-20">
                <a:latin typeface="Lucida Sans Unicode"/>
                <a:cs typeface="Lucida Sans Unicode"/>
              </a:rPr>
              <a:t>das </a:t>
            </a:r>
            <a:r>
              <a:rPr dirty="0" sz="1500" spc="-25">
                <a:latin typeface="Lucida Sans Unicode"/>
                <a:cs typeface="Lucida Sans Unicode"/>
              </a:rPr>
              <a:t>famílias </a:t>
            </a:r>
            <a:r>
              <a:rPr dirty="0" sz="1500" spc="-20">
                <a:latin typeface="Lucida Sans Unicode"/>
                <a:cs typeface="Lucida Sans Unicode"/>
              </a:rPr>
              <a:t> </a:t>
            </a:r>
            <a:r>
              <a:rPr dirty="0" sz="1500" spc="-25">
                <a:latin typeface="Lucida Sans Unicode"/>
                <a:cs typeface="Lucida Sans Unicode"/>
              </a:rPr>
              <a:t>brasileiras</a:t>
            </a:r>
            <a:r>
              <a:rPr dirty="0" sz="1500" spc="-90">
                <a:latin typeface="Lucida Sans Unicode"/>
                <a:cs typeface="Lucida Sans Unicode"/>
              </a:rPr>
              <a:t> </a:t>
            </a:r>
            <a:r>
              <a:rPr dirty="0" sz="1500" spc="-15">
                <a:solidFill>
                  <a:srgbClr val="1281B0"/>
                </a:solidFill>
                <a:latin typeface="Lucida Sans Unicode"/>
                <a:cs typeface="Lucida Sans Unicode"/>
              </a:rPr>
              <a:t>(Menasce,</a:t>
            </a:r>
            <a:r>
              <a:rPr dirty="0" sz="1500" spc="-85">
                <a:solidFill>
                  <a:srgbClr val="1281B0"/>
                </a:solidFill>
                <a:latin typeface="Lucida Sans Unicode"/>
                <a:cs typeface="Lucida Sans Unicode"/>
              </a:rPr>
              <a:t> </a:t>
            </a:r>
            <a:r>
              <a:rPr dirty="0" sz="1500" spc="-80">
                <a:solidFill>
                  <a:srgbClr val="1281B0"/>
                </a:solidFill>
                <a:latin typeface="Lucida Sans Unicode"/>
                <a:cs typeface="Lucida Sans Unicode"/>
              </a:rPr>
              <a:t>2020)</a:t>
            </a:r>
            <a:r>
              <a:rPr dirty="0" sz="1500" spc="-80">
                <a:latin typeface="Lucida Sans Unicode"/>
                <a:cs typeface="Lucida Sans Unicode"/>
              </a:rPr>
              <a:t>.</a:t>
            </a:r>
            <a:endParaRPr sz="1500">
              <a:latin typeface="Lucida Sans Unicode"/>
              <a:cs typeface="Lucida Sans Unicode"/>
            </a:endParaRPr>
          </a:p>
        </p:txBody>
      </p:sp>
      <p:pic>
        <p:nvPicPr>
          <p:cNvPr id="5" name="object 5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0" y="5457824"/>
            <a:ext cx="10915649" cy="1028700"/>
          </a:xfrm>
          <a:prstGeom prst="rect">
            <a:avLst/>
          </a:prstGeom>
        </p:spPr>
      </p:pic>
      <p:pic>
        <p:nvPicPr>
          <p:cNvPr id="6" name="object 6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0" y="0"/>
            <a:ext cx="11525249" cy="1447799"/>
          </a:xfrm>
          <a:prstGeom prst="rect">
            <a:avLst/>
          </a:prstGeom>
        </p:spPr>
      </p:pic>
      <p:sp>
        <p:nvSpPr>
          <p:cNvPr id="7" name="object 7"/>
          <p:cNvSpPr txBox="1">
            <a:spLocks noGrp="1"/>
          </p:cNvSpPr>
          <p:nvPr>
            <p:ph type="sldNum" idx="7" sz="quarter"/>
          </p:nvPr>
        </p:nvSpPr>
        <p:spPr>
          <a:prstGeom prst="rect"/>
        </p:spPr>
        <p:txBody>
          <a:bodyPr wrap="square" lIns="0" tIns="24130" rIns="0" bIns="0" rtlCol="0" vert="horz">
            <a:spAutoFit/>
          </a:bodyPr>
          <a:lstStyle/>
          <a:p>
            <a:pPr marL="38100">
              <a:lnSpc>
                <a:spcPct val="100000"/>
              </a:lnSpc>
              <a:spcBef>
                <a:spcPts val="190"/>
              </a:spcBef>
            </a:pPr>
            <a:fld id="{81D60167-4931-47E6-BA6A-407CBD079E47}" type="slidenum">
              <a:rPr dirty="0" spc="-85"/>
              <a:t>13</a:t>
            </a:fld>
            <a:r>
              <a:rPr dirty="0" spc="-80"/>
              <a:t> </a:t>
            </a:r>
            <a:r>
              <a:rPr dirty="0" spc="-210"/>
              <a:t>/</a:t>
            </a:r>
            <a:r>
              <a:rPr dirty="0" spc="-80"/>
              <a:t> </a:t>
            </a:r>
            <a:r>
              <a:rPr dirty="0" spc="-85"/>
              <a:t>27</a:t>
            </a: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615801" y="1522730"/>
            <a:ext cx="5140960" cy="539750"/>
          </a:xfrm>
          <a:prstGeom prst="rect">
            <a:avLst/>
          </a:prstGeom>
        </p:spPr>
        <p:txBody>
          <a:bodyPr wrap="square" lIns="0" tIns="86995" rIns="0" bIns="0" rtlCol="0" vert="horz">
            <a:spAutoFit/>
          </a:bodyPr>
          <a:lstStyle/>
          <a:p>
            <a:pPr algn="ctr">
              <a:lnSpc>
                <a:spcPct val="100000"/>
              </a:lnSpc>
              <a:spcBef>
                <a:spcPts val="685"/>
              </a:spcBef>
            </a:pPr>
            <a:r>
              <a:rPr dirty="0" sz="1200" spc="25" b="1">
                <a:latin typeface="Arial"/>
                <a:cs typeface="Arial"/>
              </a:rPr>
              <a:t>Figura</a:t>
            </a:r>
            <a:r>
              <a:rPr dirty="0" sz="1200" spc="-25" b="1">
                <a:latin typeface="Arial"/>
                <a:cs typeface="Arial"/>
              </a:rPr>
              <a:t> </a:t>
            </a:r>
            <a:r>
              <a:rPr dirty="0" sz="1200" spc="15" b="1">
                <a:latin typeface="Arial"/>
                <a:cs typeface="Arial"/>
              </a:rPr>
              <a:t>6</a:t>
            </a:r>
            <a:r>
              <a:rPr dirty="0" sz="1200" spc="-20" b="1">
                <a:latin typeface="Arial"/>
                <a:cs typeface="Arial"/>
              </a:rPr>
              <a:t> </a:t>
            </a:r>
            <a:r>
              <a:rPr dirty="0" sz="1200" spc="-15" b="1">
                <a:latin typeface="Arial"/>
                <a:cs typeface="Arial"/>
              </a:rPr>
              <a:t>-</a:t>
            </a:r>
            <a:r>
              <a:rPr dirty="0" sz="1200" spc="-25" b="1">
                <a:latin typeface="Arial"/>
                <a:cs typeface="Arial"/>
              </a:rPr>
              <a:t> </a:t>
            </a:r>
            <a:r>
              <a:rPr dirty="0" sz="1200" spc="35" b="1">
                <a:latin typeface="Arial"/>
                <a:cs typeface="Arial"/>
              </a:rPr>
              <a:t>Endividamento</a:t>
            </a:r>
            <a:r>
              <a:rPr dirty="0" sz="1200" spc="-20" b="1">
                <a:latin typeface="Arial"/>
                <a:cs typeface="Arial"/>
              </a:rPr>
              <a:t> </a:t>
            </a:r>
            <a:r>
              <a:rPr dirty="0" sz="1200" b="1">
                <a:latin typeface="Arial"/>
                <a:cs typeface="Arial"/>
              </a:rPr>
              <a:t>das</a:t>
            </a:r>
            <a:r>
              <a:rPr dirty="0" sz="1200" spc="-20" b="1">
                <a:latin typeface="Arial"/>
                <a:cs typeface="Arial"/>
              </a:rPr>
              <a:t> </a:t>
            </a:r>
            <a:r>
              <a:rPr dirty="0" sz="1200" spc="35" b="1">
                <a:latin typeface="Arial"/>
                <a:cs typeface="Arial"/>
              </a:rPr>
              <a:t>famílias</a:t>
            </a:r>
            <a:r>
              <a:rPr dirty="0" sz="1200" spc="-25" b="1">
                <a:latin typeface="Arial"/>
                <a:cs typeface="Arial"/>
              </a:rPr>
              <a:t> </a:t>
            </a:r>
            <a:r>
              <a:rPr dirty="0" sz="1200" spc="75" b="1">
                <a:latin typeface="Arial"/>
                <a:cs typeface="Arial"/>
              </a:rPr>
              <a:t>em</a:t>
            </a:r>
            <a:r>
              <a:rPr dirty="0" sz="1200" spc="-20" b="1">
                <a:latin typeface="Arial"/>
                <a:cs typeface="Arial"/>
              </a:rPr>
              <a:t> </a:t>
            </a:r>
            <a:r>
              <a:rPr dirty="0" sz="1200" spc="-95" b="1">
                <a:latin typeface="Arial"/>
                <a:cs typeface="Arial"/>
              </a:rPr>
              <a:t>SP</a:t>
            </a:r>
            <a:r>
              <a:rPr dirty="0" sz="1200" spc="-20" b="1">
                <a:latin typeface="Arial"/>
                <a:cs typeface="Arial"/>
              </a:rPr>
              <a:t> </a:t>
            </a:r>
            <a:r>
              <a:rPr dirty="0" sz="1200" spc="-15" b="1">
                <a:latin typeface="Arial"/>
                <a:cs typeface="Arial"/>
              </a:rPr>
              <a:t>-</a:t>
            </a:r>
            <a:r>
              <a:rPr dirty="0" sz="1200" spc="-25" b="1">
                <a:latin typeface="Arial"/>
                <a:cs typeface="Arial"/>
              </a:rPr>
              <a:t> </a:t>
            </a:r>
            <a:r>
              <a:rPr dirty="0" sz="1200" spc="10" b="1">
                <a:latin typeface="Arial"/>
                <a:cs typeface="Arial"/>
              </a:rPr>
              <a:t>%</a:t>
            </a:r>
            <a:r>
              <a:rPr dirty="0" sz="1200" spc="-20" b="1">
                <a:latin typeface="Arial"/>
                <a:cs typeface="Arial"/>
              </a:rPr>
              <a:t> </a:t>
            </a:r>
            <a:r>
              <a:rPr dirty="0" sz="1200" spc="15" b="1">
                <a:latin typeface="Arial"/>
                <a:cs typeface="Arial"/>
              </a:rPr>
              <a:t>do</a:t>
            </a:r>
            <a:r>
              <a:rPr dirty="0" sz="1200" spc="-25" b="1">
                <a:latin typeface="Arial"/>
                <a:cs typeface="Arial"/>
              </a:rPr>
              <a:t> </a:t>
            </a:r>
            <a:r>
              <a:rPr dirty="0" sz="1200" spc="65" b="1">
                <a:latin typeface="Arial"/>
                <a:cs typeface="Arial"/>
              </a:rPr>
              <a:t>total</a:t>
            </a:r>
            <a:r>
              <a:rPr dirty="0" sz="1200" spc="-20" b="1">
                <a:latin typeface="Arial"/>
                <a:cs typeface="Arial"/>
              </a:rPr>
              <a:t> </a:t>
            </a:r>
            <a:r>
              <a:rPr dirty="0" sz="1200" spc="30" b="1">
                <a:latin typeface="Arial"/>
                <a:cs typeface="Arial"/>
              </a:rPr>
              <a:t>de</a:t>
            </a:r>
            <a:r>
              <a:rPr dirty="0" sz="1200" spc="-20" b="1">
                <a:latin typeface="Arial"/>
                <a:cs typeface="Arial"/>
              </a:rPr>
              <a:t> </a:t>
            </a:r>
            <a:r>
              <a:rPr dirty="0" sz="1200" spc="35" b="1">
                <a:latin typeface="Arial"/>
                <a:cs typeface="Arial"/>
              </a:rPr>
              <a:t>famílias</a:t>
            </a:r>
            <a:endParaRPr sz="1200">
              <a:latin typeface="Arial"/>
              <a:cs typeface="Arial"/>
            </a:endParaRPr>
          </a:p>
          <a:p>
            <a:pPr algn="ctr">
              <a:lnSpc>
                <a:spcPct val="100000"/>
              </a:lnSpc>
              <a:spcBef>
                <a:spcPts val="585"/>
              </a:spcBef>
            </a:pPr>
            <a:r>
              <a:rPr dirty="0" sz="1200" spc="-15" b="1">
                <a:latin typeface="Arial"/>
                <a:cs typeface="Arial"/>
              </a:rPr>
              <a:t>-</a:t>
            </a:r>
            <a:r>
              <a:rPr dirty="0" sz="1200" spc="-50" b="1">
                <a:latin typeface="Arial"/>
                <a:cs typeface="Arial"/>
              </a:rPr>
              <a:t> </a:t>
            </a:r>
            <a:r>
              <a:rPr dirty="0" sz="1200" spc="30" b="1">
                <a:latin typeface="Arial"/>
                <a:cs typeface="Arial"/>
              </a:rPr>
              <a:t>2013/2022</a:t>
            </a:r>
            <a:endParaRPr sz="1200">
              <a:latin typeface="Arial"/>
              <a:cs typeface="Arial"/>
            </a:endParaRPr>
          </a:p>
        </p:txBody>
      </p:sp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609599" y="2076450"/>
            <a:ext cx="5153025" cy="3095624"/>
          </a:xfrm>
          <a:prstGeom prst="rect">
            <a:avLst/>
          </a:prstGeom>
        </p:spPr>
      </p:pic>
      <p:sp>
        <p:nvSpPr>
          <p:cNvPr id="4" name="object 4"/>
          <p:cNvSpPr txBox="1"/>
          <p:nvPr/>
        </p:nvSpPr>
        <p:spPr>
          <a:xfrm>
            <a:off x="2285503" y="5264150"/>
            <a:ext cx="1801495" cy="208279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200" spc="-25">
                <a:latin typeface="Lucida Sans Unicode"/>
                <a:cs typeface="Lucida Sans Unicode"/>
              </a:rPr>
              <a:t>F</a:t>
            </a:r>
            <a:r>
              <a:rPr dirty="0" sz="1200" spc="-15">
                <a:latin typeface="Lucida Sans Unicode"/>
                <a:cs typeface="Lucida Sans Unicode"/>
              </a:rPr>
              <a:t>o</a:t>
            </a:r>
            <a:r>
              <a:rPr dirty="0" sz="1200" spc="-5">
                <a:latin typeface="Lucida Sans Unicode"/>
                <a:cs typeface="Lucida Sans Unicode"/>
              </a:rPr>
              <a:t>n</a:t>
            </a:r>
            <a:r>
              <a:rPr dirty="0" sz="1200" spc="-20">
                <a:latin typeface="Lucida Sans Unicode"/>
                <a:cs typeface="Lucida Sans Unicode"/>
              </a:rPr>
              <a:t>t</a:t>
            </a:r>
            <a:r>
              <a:rPr dirty="0" sz="1200" spc="5">
                <a:latin typeface="Lucida Sans Unicode"/>
                <a:cs typeface="Lucida Sans Unicode"/>
              </a:rPr>
              <a:t>e</a:t>
            </a:r>
            <a:r>
              <a:rPr dirty="0" sz="1200" spc="-60">
                <a:latin typeface="Lucida Sans Unicode"/>
                <a:cs typeface="Lucida Sans Unicode"/>
              </a:rPr>
              <a:t>:</a:t>
            </a:r>
            <a:r>
              <a:rPr dirty="0" sz="1200" spc="-70">
                <a:latin typeface="Lucida Sans Unicode"/>
                <a:cs typeface="Lucida Sans Unicode"/>
              </a:rPr>
              <a:t> </a:t>
            </a:r>
            <a:r>
              <a:rPr dirty="0" sz="1200" spc="-75">
                <a:latin typeface="Lucida Sans Unicode"/>
                <a:cs typeface="Lucida Sans Unicode"/>
              </a:rPr>
              <a:t>C</a:t>
            </a:r>
            <a:r>
              <a:rPr dirty="0" sz="1200" spc="25">
                <a:latin typeface="Lucida Sans Unicode"/>
                <a:cs typeface="Lucida Sans Unicode"/>
              </a:rPr>
              <a:t>N</a:t>
            </a:r>
            <a:r>
              <a:rPr dirty="0" sz="1200" spc="-75">
                <a:latin typeface="Lucida Sans Unicode"/>
                <a:cs typeface="Lucida Sans Unicode"/>
              </a:rPr>
              <a:t>C</a:t>
            </a:r>
            <a:r>
              <a:rPr dirty="0" sz="1200" spc="-310">
                <a:latin typeface="Lucida Sans Unicode"/>
                <a:cs typeface="Lucida Sans Unicode"/>
              </a:rPr>
              <a:t>-</a:t>
            </a:r>
            <a:r>
              <a:rPr dirty="0" sz="1200" spc="60">
                <a:latin typeface="Lucida Sans Unicode"/>
                <a:cs typeface="Lucida Sans Unicode"/>
              </a:rPr>
              <a:t>P</a:t>
            </a:r>
            <a:r>
              <a:rPr dirty="0" sz="1200" spc="15">
                <a:latin typeface="Lucida Sans Unicode"/>
                <a:cs typeface="Lucida Sans Unicode"/>
              </a:rPr>
              <a:t>E</a:t>
            </a:r>
            <a:r>
              <a:rPr dirty="0" sz="1200" spc="60">
                <a:latin typeface="Lucida Sans Unicode"/>
                <a:cs typeface="Lucida Sans Unicode"/>
              </a:rPr>
              <a:t>I</a:t>
            </a:r>
            <a:r>
              <a:rPr dirty="0" sz="1200" spc="-75">
                <a:latin typeface="Lucida Sans Unicode"/>
                <a:cs typeface="Lucida Sans Unicode"/>
              </a:rPr>
              <a:t>C</a:t>
            </a:r>
            <a:r>
              <a:rPr dirty="0" sz="1200" spc="-70">
                <a:latin typeface="Lucida Sans Unicode"/>
                <a:cs typeface="Lucida Sans Unicode"/>
              </a:rPr>
              <a:t> </a:t>
            </a:r>
            <a:r>
              <a:rPr dirty="0" sz="1200" spc="-35">
                <a:latin typeface="Lucida Sans Unicode"/>
                <a:cs typeface="Lucida Sans Unicode"/>
              </a:rPr>
              <a:t>(</a:t>
            </a:r>
            <a:r>
              <a:rPr dirty="0" sz="1200" spc="-75">
                <a:latin typeface="Lucida Sans Unicode"/>
                <a:cs typeface="Lucida Sans Unicode"/>
              </a:rPr>
              <a:t>2022</a:t>
            </a:r>
            <a:r>
              <a:rPr dirty="0" sz="1200" spc="10">
                <a:latin typeface="Lucida Sans Unicode"/>
                <a:cs typeface="Lucida Sans Unicode"/>
              </a:rPr>
              <a:t>a</a:t>
            </a:r>
            <a:r>
              <a:rPr dirty="0" sz="1200" spc="-35">
                <a:latin typeface="Lucida Sans Unicode"/>
                <a:cs typeface="Lucida Sans Unicode"/>
              </a:rPr>
              <a:t>)</a:t>
            </a:r>
            <a:r>
              <a:rPr dirty="0" sz="1200" spc="-60">
                <a:latin typeface="Lucida Sans Unicode"/>
                <a:cs typeface="Lucida Sans Unicode"/>
              </a:rPr>
              <a:t>.</a:t>
            </a:r>
            <a:endParaRPr sz="1200">
              <a:latin typeface="Lucida Sans Unicode"/>
              <a:cs typeface="Lucida Sans Unicode"/>
            </a:endParaRPr>
          </a:p>
        </p:txBody>
      </p:sp>
      <p:pic>
        <p:nvPicPr>
          <p:cNvPr id="5" name="object 5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5943598" y="1847849"/>
            <a:ext cx="66675" cy="66674"/>
          </a:xfrm>
          <a:prstGeom prst="rect">
            <a:avLst/>
          </a:prstGeom>
        </p:spPr>
      </p:pic>
      <p:sp>
        <p:nvSpPr>
          <p:cNvPr id="6" name="object 6"/>
          <p:cNvSpPr txBox="1"/>
          <p:nvPr/>
        </p:nvSpPr>
        <p:spPr>
          <a:xfrm>
            <a:off x="6130924" y="1720850"/>
            <a:ext cx="4797425" cy="105410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algn="just" marL="12700" marR="5080">
              <a:lnSpc>
                <a:spcPct val="112500"/>
              </a:lnSpc>
              <a:spcBef>
                <a:spcPts val="100"/>
              </a:spcBef>
            </a:pPr>
            <a:r>
              <a:rPr dirty="0" sz="1500" spc="-10">
                <a:latin typeface="Lucida Sans Unicode"/>
                <a:cs typeface="Lucida Sans Unicode"/>
              </a:rPr>
              <a:t>Pesquisa </a:t>
            </a:r>
            <a:r>
              <a:rPr dirty="0" sz="1500" spc="-30">
                <a:latin typeface="Lucida Sans Unicode"/>
                <a:cs typeface="Lucida Sans Unicode"/>
              </a:rPr>
              <a:t>realizada </a:t>
            </a:r>
            <a:r>
              <a:rPr dirty="0" sz="1500" spc="-10">
                <a:latin typeface="Lucida Sans Unicode"/>
                <a:cs typeface="Lucida Sans Unicode"/>
              </a:rPr>
              <a:t>no </a:t>
            </a:r>
            <a:r>
              <a:rPr dirty="0" sz="1500" spc="-15">
                <a:latin typeface="Lucida Sans Unicode"/>
                <a:cs typeface="Lucida Sans Unicode"/>
              </a:rPr>
              <a:t>estado </a:t>
            </a:r>
            <a:r>
              <a:rPr dirty="0" sz="1500" spc="-10">
                <a:latin typeface="Lucida Sans Unicode"/>
                <a:cs typeface="Lucida Sans Unicode"/>
              </a:rPr>
              <a:t>de </a:t>
            </a:r>
            <a:r>
              <a:rPr dirty="0" sz="1500" spc="5">
                <a:latin typeface="Lucida Sans Unicode"/>
                <a:cs typeface="Lucida Sans Unicode"/>
              </a:rPr>
              <a:t>São Paulo </a:t>
            </a:r>
            <a:r>
              <a:rPr dirty="0" sz="1500" spc="-20">
                <a:latin typeface="Lucida Sans Unicode"/>
                <a:cs typeface="Lucida Sans Unicode"/>
              </a:rPr>
              <a:t>sobre </a:t>
            </a:r>
            <a:r>
              <a:rPr dirty="0" sz="1500" spc="-15">
                <a:latin typeface="Lucida Sans Unicode"/>
                <a:cs typeface="Lucida Sans Unicode"/>
              </a:rPr>
              <a:t> </a:t>
            </a:r>
            <a:r>
              <a:rPr dirty="0" sz="1500" spc="-25">
                <a:latin typeface="Lucida Sans Unicode"/>
                <a:cs typeface="Lucida Sans Unicode"/>
              </a:rPr>
              <a:t>famílias </a:t>
            </a:r>
            <a:r>
              <a:rPr dirty="0" sz="1500" spc="-20">
                <a:latin typeface="Lucida Sans Unicode"/>
                <a:cs typeface="Lucida Sans Unicode"/>
              </a:rPr>
              <a:t>endividadas </a:t>
            </a:r>
            <a:r>
              <a:rPr dirty="0" sz="1500" spc="-25">
                <a:latin typeface="Lucida Sans Unicode"/>
                <a:cs typeface="Lucida Sans Unicode"/>
              </a:rPr>
              <a:t>(consumidores </a:t>
            </a:r>
            <a:r>
              <a:rPr dirty="0" sz="1500" spc="-10">
                <a:latin typeface="Lucida Sans Unicode"/>
                <a:cs typeface="Lucida Sans Unicode"/>
              </a:rPr>
              <a:t>que </a:t>
            </a:r>
            <a:r>
              <a:rPr dirty="0" sz="1500" spc="-15">
                <a:latin typeface="Lucida Sans Unicode"/>
                <a:cs typeface="Lucida Sans Unicode"/>
              </a:rPr>
              <a:t>declararam </a:t>
            </a:r>
            <a:r>
              <a:rPr dirty="0" sz="1500" spc="-10">
                <a:latin typeface="Lucida Sans Unicode"/>
                <a:cs typeface="Lucida Sans Unicode"/>
              </a:rPr>
              <a:t> </a:t>
            </a:r>
            <a:r>
              <a:rPr dirty="0" sz="1500" spc="-5">
                <a:latin typeface="Lucida Sans Unicode"/>
                <a:cs typeface="Lucida Sans Unicode"/>
              </a:rPr>
              <a:t>ter</a:t>
            </a:r>
            <a:r>
              <a:rPr dirty="0" sz="1500">
                <a:latin typeface="Lucida Sans Unicode"/>
                <a:cs typeface="Lucida Sans Unicode"/>
              </a:rPr>
              <a:t> </a:t>
            </a:r>
            <a:r>
              <a:rPr dirty="0" sz="1500" spc="-30">
                <a:latin typeface="Lucida Sans Unicode"/>
                <a:cs typeface="Lucida Sans Unicode"/>
              </a:rPr>
              <a:t>dívidas)</a:t>
            </a:r>
            <a:r>
              <a:rPr dirty="0" sz="1500" spc="-25">
                <a:latin typeface="Lucida Sans Unicode"/>
                <a:cs typeface="Lucida Sans Unicode"/>
              </a:rPr>
              <a:t> </a:t>
            </a:r>
            <a:r>
              <a:rPr dirty="0" sz="1500" spc="10">
                <a:latin typeface="Lucida Sans Unicode"/>
                <a:cs typeface="Lucida Sans Unicode"/>
              </a:rPr>
              <a:t>e</a:t>
            </a:r>
            <a:r>
              <a:rPr dirty="0" sz="1500" spc="15">
                <a:latin typeface="Lucida Sans Unicode"/>
                <a:cs typeface="Lucida Sans Unicode"/>
              </a:rPr>
              <a:t> </a:t>
            </a:r>
            <a:r>
              <a:rPr dirty="0" sz="1500" spc="-25">
                <a:latin typeface="Lucida Sans Unicode"/>
                <a:cs typeface="Lucida Sans Unicode"/>
              </a:rPr>
              <a:t>famílias</a:t>
            </a:r>
            <a:r>
              <a:rPr dirty="0" sz="1500" spc="-20">
                <a:latin typeface="Lucida Sans Unicode"/>
                <a:cs typeface="Lucida Sans Unicode"/>
              </a:rPr>
              <a:t> com</a:t>
            </a:r>
            <a:r>
              <a:rPr dirty="0" sz="1500" spc="-15">
                <a:latin typeface="Lucida Sans Unicode"/>
                <a:cs typeface="Lucida Sans Unicode"/>
              </a:rPr>
              <a:t> </a:t>
            </a:r>
            <a:r>
              <a:rPr dirty="0" sz="1500" spc="-20">
                <a:latin typeface="Lucida Sans Unicode"/>
                <a:cs typeface="Lucida Sans Unicode"/>
              </a:rPr>
              <a:t>contas</a:t>
            </a:r>
            <a:r>
              <a:rPr dirty="0" sz="1500" spc="-15">
                <a:latin typeface="Lucida Sans Unicode"/>
                <a:cs typeface="Lucida Sans Unicode"/>
              </a:rPr>
              <a:t> </a:t>
            </a:r>
            <a:r>
              <a:rPr dirty="0" sz="1500" spc="5">
                <a:latin typeface="Lucida Sans Unicode"/>
                <a:cs typeface="Lucida Sans Unicode"/>
              </a:rPr>
              <a:t>em</a:t>
            </a:r>
            <a:r>
              <a:rPr dirty="0" sz="1500" spc="10">
                <a:latin typeface="Lucida Sans Unicode"/>
                <a:cs typeface="Lucida Sans Unicode"/>
              </a:rPr>
              <a:t> </a:t>
            </a:r>
            <a:r>
              <a:rPr dirty="0" sz="1500" spc="-15">
                <a:latin typeface="Lucida Sans Unicode"/>
                <a:cs typeface="Lucida Sans Unicode"/>
              </a:rPr>
              <a:t>atraso </a:t>
            </a:r>
            <a:r>
              <a:rPr dirty="0" sz="1500" spc="-10">
                <a:latin typeface="Lucida Sans Unicode"/>
                <a:cs typeface="Lucida Sans Unicode"/>
              </a:rPr>
              <a:t> </a:t>
            </a:r>
            <a:r>
              <a:rPr dirty="0" sz="1500" spc="-25">
                <a:latin typeface="Lucida Sans Unicode"/>
                <a:cs typeface="Lucida Sans Unicode"/>
              </a:rPr>
              <a:t>(consumidores</a:t>
            </a:r>
            <a:r>
              <a:rPr dirty="0" sz="1500" spc="-90">
                <a:latin typeface="Lucida Sans Unicode"/>
                <a:cs typeface="Lucida Sans Unicode"/>
              </a:rPr>
              <a:t> </a:t>
            </a:r>
            <a:r>
              <a:rPr dirty="0" sz="1500" spc="-20">
                <a:latin typeface="Lucida Sans Unicode"/>
                <a:cs typeface="Lucida Sans Unicode"/>
              </a:rPr>
              <a:t>com</a:t>
            </a:r>
            <a:r>
              <a:rPr dirty="0" sz="1500" spc="-85">
                <a:latin typeface="Lucida Sans Unicode"/>
                <a:cs typeface="Lucida Sans Unicode"/>
              </a:rPr>
              <a:t> </a:t>
            </a:r>
            <a:r>
              <a:rPr dirty="0" sz="1500" spc="-30">
                <a:latin typeface="Lucida Sans Unicode"/>
                <a:cs typeface="Lucida Sans Unicode"/>
              </a:rPr>
              <a:t>dívidas</a:t>
            </a:r>
            <a:r>
              <a:rPr dirty="0" sz="1500" spc="-85">
                <a:latin typeface="Lucida Sans Unicode"/>
                <a:cs typeface="Lucida Sans Unicode"/>
              </a:rPr>
              <a:t> </a:t>
            </a:r>
            <a:r>
              <a:rPr dirty="0" sz="1500" spc="-20">
                <a:latin typeface="Lucida Sans Unicode"/>
                <a:cs typeface="Lucida Sans Unicode"/>
              </a:rPr>
              <a:t>atrasadas);</a:t>
            </a:r>
            <a:endParaRPr sz="1500">
              <a:latin typeface="Lucida Sans Unicode"/>
              <a:cs typeface="Lucida Sans Unicode"/>
            </a:endParaRPr>
          </a:p>
        </p:txBody>
      </p:sp>
      <p:pic>
        <p:nvPicPr>
          <p:cNvPr id="7" name="object 7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5943598" y="2876549"/>
            <a:ext cx="66675" cy="66674"/>
          </a:xfrm>
          <a:prstGeom prst="rect">
            <a:avLst/>
          </a:prstGeom>
        </p:spPr>
      </p:pic>
      <p:sp>
        <p:nvSpPr>
          <p:cNvPr id="8" name="object 8"/>
          <p:cNvSpPr txBox="1"/>
          <p:nvPr/>
        </p:nvSpPr>
        <p:spPr>
          <a:xfrm>
            <a:off x="6130924" y="2749550"/>
            <a:ext cx="4797425" cy="105410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algn="just" marL="12700" marR="5080">
              <a:lnSpc>
                <a:spcPct val="112500"/>
              </a:lnSpc>
              <a:spcBef>
                <a:spcPts val="100"/>
              </a:spcBef>
            </a:pPr>
            <a:r>
              <a:rPr dirty="0" sz="1500" spc="-55">
                <a:latin typeface="Lucida Sans Unicode"/>
                <a:cs typeface="Lucida Sans Unicode"/>
              </a:rPr>
              <a:t>Tanto</a:t>
            </a:r>
            <a:r>
              <a:rPr dirty="0" sz="1500" spc="-50">
                <a:latin typeface="Lucida Sans Unicode"/>
                <a:cs typeface="Lucida Sans Unicode"/>
              </a:rPr>
              <a:t> </a:t>
            </a:r>
            <a:r>
              <a:rPr dirty="0" sz="1500" spc="-15">
                <a:latin typeface="Lucida Sans Unicode"/>
                <a:cs typeface="Lucida Sans Unicode"/>
              </a:rPr>
              <a:t>o</a:t>
            </a:r>
            <a:r>
              <a:rPr dirty="0" sz="1500" spc="-10">
                <a:latin typeface="Lucida Sans Unicode"/>
                <a:cs typeface="Lucida Sans Unicode"/>
              </a:rPr>
              <a:t> </a:t>
            </a:r>
            <a:r>
              <a:rPr dirty="0" sz="1500" spc="-25">
                <a:latin typeface="Lucida Sans Unicode"/>
                <a:cs typeface="Lucida Sans Unicode"/>
              </a:rPr>
              <a:t>nível</a:t>
            </a:r>
            <a:r>
              <a:rPr dirty="0" sz="1500" spc="-20">
                <a:latin typeface="Lucida Sans Unicode"/>
                <a:cs typeface="Lucida Sans Unicode"/>
              </a:rPr>
              <a:t> </a:t>
            </a:r>
            <a:r>
              <a:rPr dirty="0" sz="1500" spc="-10">
                <a:latin typeface="Lucida Sans Unicode"/>
                <a:cs typeface="Lucida Sans Unicode"/>
              </a:rPr>
              <a:t>de</a:t>
            </a:r>
            <a:r>
              <a:rPr dirty="0" sz="1500" spc="-5">
                <a:latin typeface="Lucida Sans Unicode"/>
                <a:cs typeface="Lucida Sans Unicode"/>
              </a:rPr>
              <a:t> </a:t>
            </a:r>
            <a:r>
              <a:rPr dirty="0" sz="1500" spc="-15">
                <a:latin typeface="Lucida Sans Unicode"/>
                <a:cs typeface="Lucida Sans Unicode"/>
              </a:rPr>
              <a:t>endividamento</a:t>
            </a:r>
            <a:r>
              <a:rPr dirty="0" sz="1500" spc="-10">
                <a:latin typeface="Lucida Sans Unicode"/>
                <a:cs typeface="Lucida Sans Unicode"/>
              </a:rPr>
              <a:t> </a:t>
            </a:r>
            <a:r>
              <a:rPr dirty="0" sz="1500" spc="-20">
                <a:latin typeface="Lucida Sans Unicode"/>
                <a:cs typeface="Lucida Sans Unicode"/>
              </a:rPr>
              <a:t>como</a:t>
            </a:r>
            <a:r>
              <a:rPr dirty="0" sz="1500" spc="-15">
                <a:latin typeface="Lucida Sans Unicode"/>
                <a:cs typeface="Lucida Sans Unicode"/>
              </a:rPr>
              <a:t> o</a:t>
            </a:r>
            <a:r>
              <a:rPr dirty="0" sz="1500" spc="-10">
                <a:latin typeface="Lucida Sans Unicode"/>
                <a:cs typeface="Lucida Sans Unicode"/>
              </a:rPr>
              <a:t> de </a:t>
            </a:r>
            <a:r>
              <a:rPr dirty="0" sz="1500" spc="-5">
                <a:latin typeface="Lucida Sans Unicode"/>
                <a:cs typeface="Lucida Sans Unicode"/>
              </a:rPr>
              <a:t> </a:t>
            </a:r>
            <a:r>
              <a:rPr dirty="0" sz="1500" spc="-20">
                <a:latin typeface="Lucida Sans Unicode"/>
                <a:cs typeface="Lucida Sans Unicode"/>
              </a:rPr>
              <a:t>inadimplência </a:t>
            </a:r>
            <a:r>
              <a:rPr dirty="0" sz="1500" spc="-15">
                <a:latin typeface="Lucida Sans Unicode"/>
                <a:cs typeface="Lucida Sans Unicode"/>
              </a:rPr>
              <a:t>começaram </a:t>
            </a:r>
            <a:r>
              <a:rPr dirty="0" sz="1500" spc="10">
                <a:latin typeface="Lucida Sans Unicode"/>
                <a:cs typeface="Lucida Sans Unicode"/>
              </a:rPr>
              <a:t>a </a:t>
            </a:r>
            <a:r>
              <a:rPr dirty="0" sz="1500">
                <a:latin typeface="Lucida Sans Unicode"/>
                <a:cs typeface="Lucida Sans Unicode"/>
              </a:rPr>
              <a:t>aumentar </a:t>
            </a:r>
            <a:r>
              <a:rPr dirty="0" sz="1500" spc="5">
                <a:latin typeface="Lucida Sans Unicode"/>
                <a:cs typeface="Lucida Sans Unicode"/>
              </a:rPr>
              <a:t>em </a:t>
            </a:r>
            <a:r>
              <a:rPr dirty="0" sz="1500" spc="-95">
                <a:latin typeface="Lucida Sans Unicode"/>
                <a:cs typeface="Lucida Sans Unicode"/>
              </a:rPr>
              <a:t>2014</a:t>
            </a:r>
            <a:r>
              <a:rPr dirty="0" sz="1500" spc="-90">
                <a:latin typeface="Lucida Sans Unicode"/>
                <a:cs typeface="Lucida Sans Unicode"/>
              </a:rPr>
              <a:t> </a:t>
            </a:r>
            <a:r>
              <a:rPr dirty="0" sz="1500" spc="10">
                <a:latin typeface="Lucida Sans Unicode"/>
                <a:cs typeface="Lucida Sans Unicode"/>
              </a:rPr>
              <a:t>e </a:t>
            </a:r>
            <a:r>
              <a:rPr dirty="0" sz="1500" spc="15">
                <a:latin typeface="Lucida Sans Unicode"/>
                <a:cs typeface="Lucida Sans Unicode"/>
              </a:rPr>
              <a:t> </a:t>
            </a:r>
            <a:r>
              <a:rPr dirty="0" sz="1500" spc="-15">
                <a:latin typeface="Lucida Sans Unicode"/>
                <a:cs typeface="Lucida Sans Unicode"/>
              </a:rPr>
              <a:t>seguiram</a:t>
            </a:r>
            <a:r>
              <a:rPr dirty="0" sz="1500" spc="-10">
                <a:latin typeface="Lucida Sans Unicode"/>
                <a:cs typeface="Lucida Sans Unicode"/>
              </a:rPr>
              <a:t> </a:t>
            </a:r>
            <a:r>
              <a:rPr dirty="0" sz="1500" spc="-15">
                <a:latin typeface="Lucida Sans Unicode"/>
                <a:cs typeface="Lucida Sans Unicode"/>
              </a:rPr>
              <a:t>tendência</a:t>
            </a:r>
            <a:r>
              <a:rPr dirty="0" sz="1500" spc="-10">
                <a:latin typeface="Lucida Sans Unicode"/>
                <a:cs typeface="Lucida Sans Unicode"/>
              </a:rPr>
              <a:t> de</a:t>
            </a:r>
            <a:r>
              <a:rPr dirty="0" sz="1500" spc="-5">
                <a:latin typeface="Lucida Sans Unicode"/>
                <a:cs typeface="Lucida Sans Unicode"/>
              </a:rPr>
              <a:t> </a:t>
            </a:r>
            <a:r>
              <a:rPr dirty="0" sz="1500" spc="-25">
                <a:latin typeface="Lucida Sans Unicode"/>
                <a:cs typeface="Lucida Sans Unicode"/>
              </a:rPr>
              <a:t>crescimento</a:t>
            </a:r>
            <a:r>
              <a:rPr dirty="0" sz="1500" spc="-20">
                <a:latin typeface="Lucida Sans Unicode"/>
                <a:cs typeface="Lucida Sans Unicode"/>
              </a:rPr>
              <a:t> </a:t>
            </a:r>
            <a:r>
              <a:rPr dirty="0" sz="1500" spc="-25">
                <a:latin typeface="Lucida Sans Unicode"/>
                <a:cs typeface="Lucida Sans Unicode"/>
              </a:rPr>
              <a:t>pelos</a:t>
            </a:r>
            <a:r>
              <a:rPr dirty="0" sz="1500" spc="-20">
                <a:latin typeface="Lucida Sans Unicode"/>
                <a:cs typeface="Lucida Sans Unicode"/>
              </a:rPr>
              <a:t> </a:t>
            </a:r>
            <a:r>
              <a:rPr dirty="0" sz="1500" spc="-15">
                <a:latin typeface="Lucida Sans Unicode"/>
                <a:cs typeface="Lucida Sans Unicode"/>
              </a:rPr>
              <a:t>anos </a:t>
            </a:r>
            <a:r>
              <a:rPr dirty="0" sz="1500" spc="-10">
                <a:latin typeface="Lucida Sans Unicode"/>
                <a:cs typeface="Lucida Sans Unicode"/>
              </a:rPr>
              <a:t> </a:t>
            </a:r>
            <a:r>
              <a:rPr dirty="0" sz="1500" spc="-25">
                <a:latin typeface="Lucida Sans Unicode"/>
                <a:cs typeface="Lucida Sans Unicode"/>
              </a:rPr>
              <a:t>seguintes;</a:t>
            </a:r>
            <a:endParaRPr sz="1500">
              <a:latin typeface="Lucida Sans Unicode"/>
              <a:cs typeface="Lucida Sans Unicode"/>
            </a:endParaRPr>
          </a:p>
        </p:txBody>
      </p:sp>
      <p:pic>
        <p:nvPicPr>
          <p:cNvPr id="9" name="object 9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5943598" y="3905249"/>
            <a:ext cx="66675" cy="66674"/>
          </a:xfrm>
          <a:prstGeom prst="rect">
            <a:avLst/>
          </a:prstGeom>
        </p:spPr>
      </p:pic>
      <p:sp>
        <p:nvSpPr>
          <p:cNvPr id="10" name="object 10"/>
          <p:cNvSpPr txBox="1"/>
          <p:nvPr/>
        </p:nvSpPr>
        <p:spPr>
          <a:xfrm>
            <a:off x="6130924" y="3778249"/>
            <a:ext cx="4797425" cy="1825625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algn="just" marL="12700" marR="5080">
              <a:lnSpc>
                <a:spcPct val="112500"/>
              </a:lnSpc>
              <a:spcBef>
                <a:spcPts val="100"/>
              </a:spcBef>
            </a:pPr>
            <a:r>
              <a:rPr dirty="0" sz="1500" spc="-15">
                <a:latin typeface="Lucida Sans Unicode"/>
                <a:cs typeface="Lucida Sans Unicode"/>
              </a:rPr>
              <a:t>Aumento </a:t>
            </a:r>
            <a:r>
              <a:rPr dirty="0" sz="1500" spc="-25">
                <a:latin typeface="Lucida Sans Unicode"/>
                <a:cs typeface="Lucida Sans Unicode"/>
              </a:rPr>
              <a:t>substancial </a:t>
            </a:r>
            <a:r>
              <a:rPr dirty="0" sz="1500" spc="-20">
                <a:latin typeface="Lucida Sans Unicode"/>
                <a:cs typeface="Lucida Sans Unicode"/>
              </a:rPr>
              <a:t>do </a:t>
            </a:r>
            <a:r>
              <a:rPr dirty="0" sz="1500" spc="-15">
                <a:latin typeface="Lucida Sans Unicode"/>
                <a:cs typeface="Lucida Sans Unicode"/>
              </a:rPr>
              <a:t>endividamento </a:t>
            </a:r>
            <a:r>
              <a:rPr dirty="0" sz="1500" spc="-10">
                <a:latin typeface="Lucida Sans Unicode"/>
                <a:cs typeface="Lucida Sans Unicode"/>
              </a:rPr>
              <a:t>(em </a:t>
            </a:r>
            <a:r>
              <a:rPr dirty="0" sz="1500" spc="-80">
                <a:latin typeface="Lucida Sans Unicode"/>
                <a:cs typeface="Lucida Sans Unicode"/>
              </a:rPr>
              <a:t>2020), </a:t>
            </a:r>
            <a:r>
              <a:rPr dirty="0" sz="1500" spc="-75">
                <a:latin typeface="Lucida Sans Unicode"/>
                <a:cs typeface="Lucida Sans Unicode"/>
              </a:rPr>
              <a:t> </a:t>
            </a:r>
            <a:r>
              <a:rPr dirty="0" sz="1500" spc="-20">
                <a:latin typeface="Lucida Sans Unicode"/>
                <a:cs typeface="Lucida Sans Unicode"/>
              </a:rPr>
              <a:t>refletindo </a:t>
            </a:r>
            <a:r>
              <a:rPr dirty="0" sz="1500" spc="-30">
                <a:latin typeface="Lucida Sans Unicode"/>
                <a:cs typeface="Lucida Sans Unicode"/>
              </a:rPr>
              <a:t>os </a:t>
            </a:r>
            <a:r>
              <a:rPr dirty="0" sz="1500" spc="-25">
                <a:latin typeface="Lucida Sans Unicode"/>
                <a:cs typeface="Lucida Sans Unicode"/>
              </a:rPr>
              <a:t>efeitos </a:t>
            </a:r>
            <a:r>
              <a:rPr dirty="0" sz="1500" spc="-5">
                <a:latin typeface="Lucida Sans Unicode"/>
                <a:cs typeface="Lucida Sans Unicode"/>
              </a:rPr>
              <a:t>da </a:t>
            </a:r>
            <a:r>
              <a:rPr dirty="0" sz="1500" spc="-10">
                <a:latin typeface="Lucida Sans Unicode"/>
                <a:cs typeface="Lucida Sans Unicode"/>
              </a:rPr>
              <a:t>pandemia </a:t>
            </a:r>
            <a:r>
              <a:rPr dirty="0" sz="1500" spc="-20">
                <a:latin typeface="Lucida Sans Unicode"/>
                <a:cs typeface="Lucida Sans Unicode"/>
              </a:rPr>
              <a:t>sobre </a:t>
            </a:r>
            <a:r>
              <a:rPr dirty="0" sz="1500" spc="10">
                <a:latin typeface="Lucida Sans Unicode"/>
                <a:cs typeface="Lucida Sans Unicode"/>
              </a:rPr>
              <a:t>a </a:t>
            </a:r>
            <a:r>
              <a:rPr dirty="0" sz="1500" spc="-10">
                <a:latin typeface="Lucida Sans Unicode"/>
                <a:cs typeface="Lucida Sans Unicode"/>
              </a:rPr>
              <a:t>renda </a:t>
            </a:r>
            <a:r>
              <a:rPr dirty="0" sz="1500" spc="-30">
                <a:latin typeface="Lucida Sans Unicode"/>
                <a:cs typeface="Lucida Sans Unicode"/>
              </a:rPr>
              <a:t>dos </a:t>
            </a:r>
            <a:r>
              <a:rPr dirty="0" sz="1500" spc="-459">
                <a:latin typeface="Lucida Sans Unicode"/>
                <a:cs typeface="Lucida Sans Unicode"/>
              </a:rPr>
              <a:t> </a:t>
            </a:r>
            <a:r>
              <a:rPr dirty="0" sz="1500" spc="-30">
                <a:latin typeface="Lucida Sans Unicode"/>
                <a:cs typeface="Lucida Sans Unicode"/>
              </a:rPr>
              <a:t>brasileiros</a:t>
            </a:r>
            <a:r>
              <a:rPr dirty="0" sz="1500" spc="-25">
                <a:latin typeface="Lucida Sans Unicode"/>
                <a:cs typeface="Lucida Sans Unicode"/>
              </a:rPr>
              <a:t> </a:t>
            </a:r>
            <a:r>
              <a:rPr dirty="0" sz="1500" spc="10">
                <a:latin typeface="Lucida Sans Unicode"/>
                <a:cs typeface="Lucida Sans Unicode"/>
              </a:rPr>
              <a:t>e</a:t>
            </a:r>
            <a:r>
              <a:rPr dirty="0" sz="1500" spc="15">
                <a:latin typeface="Lucida Sans Unicode"/>
                <a:cs typeface="Lucida Sans Unicode"/>
              </a:rPr>
              <a:t> </a:t>
            </a:r>
            <a:r>
              <a:rPr dirty="0" sz="1500" spc="10">
                <a:latin typeface="Lucida Sans Unicode"/>
                <a:cs typeface="Lucida Sans Unicode"/>
              </a:rPr>
              <a:t>a</a:t>
            </a:r>
            <a:r>
              <a:rPr dirty="0" sz="1500" spc="15">
                <a:latin typeface="Lucida Sans Unicode"/>
                <a:cs typeface="Lucida Sans Unicode"/>
              </a:rPr>
              <a:t> </a:t>
            </a:r>
            <a:r>
              <a:rPr dirty="0" sz="1500" spc="-20">
                <a:latin typeface="Lucida Sans Unicode"/>
                <a:cs typeface="Lucida Sans Unicode"/>
              </a:rPr>
              <a:t>necessidade</a:t>
            </a:r>
            <a:r>
              <a:rPr dirty="0" sz="1500" spc="-15">
                <a:latin typeface="Lucida Sans Unicode"/>
                <a:cs typeface="Lucida Sans Unicode"/>
              </a:rPr>
              <a:t> </a:t>
            </a:r>
            <a:r>
              <a:rPr dirty="0" sz="1500" spc="-10">
                <a:latin typeface="Lucida Sans Unicode"/>
                <a:cs typeface="Lucida Sans Unicode"/>
              </a:rPr>
              <a:t>de</a:t>
            </a:r>
            <a:r>
              <a:rPr dirty="0" sz="1500" spc="-5">
                <a:latin typeface="Lucida Sans Unicode"/>
                <a:cs typeface="Lucida Sans Unicode"/>
              </a:rPr>
              <a:t> </a:t>
            </a:r>
            <a:r>
              <a:rPr dirty="0" sz="1500" spc="-20">
                <a:latin typeface="Lucida Sans Unicode"/>
                <a:cs typeface="Lucida Sans Unicode"/>
              </a:rPr>
              <a:t>se</a:t>
            </a:r>
            <a:r>
              <a:rPr dirty="0" sz="1500" spc="-15">
                <a:latin typeface="Lucida Sans Unicode"/>
                <a:cs typeface="Lucida Sans Unicode"/>
              </a:rPr>
              <a:t> </a:t>
            </a:r>
            <a:r>
              <a:rPr dirty="0" sz="1500" spc="-10">
                <a:latin typeface="Lucida Sans Unicode"/>
                <a:cs typeface="Lucida Sans Unicode"/>
              </a:rPr>
              <a:t>recorrer</a:t>
            </a:r>
            <a:r>
              <a:rPr dirty="0" sz="1500" spc="-5">
                <a:latin typeface="Lucida Sans Unicode"/>
                <a:cs typeface="Lucida Sans Unicode"/>
              </a:rPr>
              <a:t> ao </a:t>
            </a:r>
            <a:r>
              <a:rPr dirty="0" sz="1500">
                <a:latin typeface="Lucida Sans Unicode"/>
                <a:cs typeface="Lucida Sans Unicode"/>
              </a:rPr>
              <a:t> </a:t>
            </a:r>
            <a:r>
              <a:rPr dirty="0" sz="1500" spc="-15">
                <a:latin typeface="Lucida Sans Unicode"/>
                <a:cs typeface="Lucida Sans Unicode"/>
              </a:rPr>
              <a:t>endividamento</a:t>
            </a:r>
            <a:r>
              <a:rPr dirty="0" sz="1500" spc="-85">
                <a:latin typeface="Lucida Sans Unicode"/>
                <a:cs typeface="Lucida Sans Unicode"/>
              </a:rPr>
              <a:t> </a:t>
            </a:r>
            <a:r>
              <a:rPr dirty="0" sz="1500" spc="-5">
                <a:latin typeface="Lucida Sans Unicode"/>
                <a:cs typeface="Lucida Sans Unicode"/>
              </a:rPr>
              <a:t>para</a:t>
            </a:r>
            <a:r>
              <a:rPr dirty="0" sz="1500" spc="-85">
                <a:latin typeface="Lucida Sans Unicode"/>
                <a:cs typeface="Lucida Sans Unicode"/>
              </a:rPr>
              <a:t> </a:t>
            </a:r>
            <a:r>
              <a:rPr dirty="0" sz="1500" spc="10">
                <a:latin typeface="Lucida Sans Unicode"/>
                <a:cs typeface="Lucida Sans Unicode"/>
              </a:rPr>
              <a:t>a</a:t>
            </a:r>
            <a:r>
              <a:rPr dirty="0" sz="1500" spc="-80">
                <a:latin typeface="Lucida Sans Unicode"/>
                <a:cs typeface="Lucida Sans Unicode"/>
              </a:rPr>
              <a:t> </a:t>
            </a:r>
            <a:r>
              <a:rPr dirty="0" sz="1500" spc="-10">
                <a:latin typeface="Lucida Sans Unicode"/>
                <a:cs typeface="Lucida Sans Unicode"/>
              </a:rPr>
              <a:t>manutenção</a:t>
            </a:r>
            <a:r>
              <a:rPr dirty="0" sz="1500" spc="-85">
                <a:latin typeface="Lucida Sans Unicode"/>
                <a:cs typeface="Lucida Sans Unicode"/>
              </a:rPr>
              <a:t> </a:t>
            </a:r>
            <a:r>
              <a:rPr dirty="0" sz="1500" spc="-20">
                <a:latin typeface="Lucida Sans Unicode"/>
                <a:cs typeface="Lucida Sans Unicode"/>
              </a:rPr>
              <a:t>do</a:t>
            </a:r>
            <a:r>
              <a:rPr dirty="0" sz="1500" spc="-80">
                <a:latin typeface="Lucida Sans Unicode"/>
                <a:cs typeface="Lucida Sans Unicode"/>
              </a:rPr>
              <a:t> </a:t>
            </a:r>
            <a:r>
              <a:rPr dirty="0" sz="1500" spc="-30">
                <a:latin typeface="Lucida Sans Unicode"/>
                <a:cs typeface="Lucida Sans Unicode"/>
              </a:rPr>
              <a:t>consumo;</a:t>
            </a:r>
            <a:endParaRPr sz="1500">
              <a:latin typeface="Lucida Sans Unicode"/>
              <a:cs typeface="Lucida Sans Unicode"/>
            </a:endParaRPr>
          </a:p>
          <a:p>
            <a:pPr algn="just" marL="12700" marR="5080">
              <a:lnSpc>
                <a:spcPct val="112500"/>
              </a:lnSpc>
            </a:pPr>
            <a:r>
              <a:rPr dirty="0" sz="1500" spc="5">
                <a:latin typeface="Lucida Sans Unicode"/>
                <a:cs typeface="Lucida Sans Unicode"/>
              </a:rPr>
              <a:t>O </a:t>
            </a:r>
            <a:r>
              <a:rPr dirty="0" sz="1500" spc="-20">
                <a:latin typeface="Lucida Sans Unicode"/>
                <a:cs typeface="Lucida Sans Unicode"/>
              </a:rPr>
              <a:t>efeito do </a:t>
            </a:r>
            <a:r>
              <a:rPr dirty="0" sz="1500" spc="-5">
                <a:latin typeface="Lucida Sans Unicode"/>
                <a:cs typeface="Lucida Sans Unicode"/>
              </a:rPr>
              <a:t>aumento </a:t>
            </a:r>
            <a:r>
              <a:rPr dirty="0" sz="1500" spc="-10">
                <a:latin typeface="Lucida Sans Unicode"/>
                <a:cs typeface="Lucida Sans Unicode"/>
              </a:rPr>
              <a:t>no </a:t>
            </a:r>
            <a:r>
              <a:rPr dirty="0" sz="1500" spc="-20">
                <a:latin typeface="Lucida Sans Unicode"/>
                <a:cs typeface="Lucida Sans Unicode"/>
              </a:rPr>
              <a:t>endividamento, </a:t>
            </a:r>
            <a:r>
              <a:rPr dirty="0" sz="1500" spc="-15">
                <a:latin typeface="Lucida Sans Unicode"/>
                <a:cs typeface="Lucida Sans Unicode"/>
              </a:rPr>
              <a:t>somado </a:t>
            </a:r>
            <a:r>
              <a:rPr dirty="0" sz="1500" spc="10">
                <a:latin typeface="Lucida Sans Unicode"/>
                <a:cs typeface="Lucida Sans Unicode"/>
              </a:rPr>
              <a:t>a </a:t>
            </a:r>
            <a:r>
              <a:rPr dirty="0" sz="1500" spc="15">
                <a:latin typeface="Lucida Sans Unicode"/>
                <a:cs typeface="Lucida Sans Unicode"/>
              </a:rPr>
              <a:t> </a:t>
            </a:r>
            <a:r>
              <a:rPr dirty="0" sz="1500" spc="-5">
                <a:latin typeface="Lucida Sans Unicode"/>
                <a:cs typeface="Lucida Sans Unicode"/>
              </a:rPr>
              <a:t>um </a:t>
            </a:r>
            <a:r>
              <a:rPr dirty="0" sz="1500" spc="-15">
                <a:latin typeface="Lucida Sans Unicode"/>
                <a:cs typeface="Lucida Sans Unicode"/>
              </a:rPr>
              <a:t>período </a:t>
            </a:r>
            <a:r>
              <a:rPr dirty="0" sz="1500" spc="-10">
                <a:latin typeface="Lucida Sans Unicode"/>
                <a:cs typeface="Lucida Sans Unicode"/>
              </a:rPr>
              <a:t>de </a:t>
            </a:r>
            <a:r>
              <a:rPr dirty="0" sz="1500" spc="-25">
                <a:latin typeface="Lucida Sans Unicode"/>
                <a:cs typeface="Lucida Sans Unicode"/>
              </a:rPr>
              <a:t>crise econômica, </a:t>
            </a:r>
            <a:r>
              <a:rPr dirty="0" sz="1500" spc="-20">
                <a:latin typeface="Lucida Sans Unicode"/>
                <a:cs typeface="Lucida Sans Unicode"/>
              </a:rPr>
              <a:t>resulta </a:t>
            </a:r>
            <a:r>
              <a:rPr dirty="0" sz="1500" spc="5">
                <a:latin typeface="Lucida Sans Unicode"/>
                <a:cs typeface="Lucida Sans Unicode"/>
              </a:rPr>
              <a:t>em </a:t>
            </a:r>
            <a:r>
              <a:rPr dirty="0" sz="1500" spc="-15">
                <a:latin typeface="Lucida Sans Unicode"/>
                <a:cs typeface="Lucida Sans Unicode"/>
              </a:rPr>
              <a:t>elevação </a:t>
            </a:r>
            <a:r>
              <a:rPr dirty="0" sz="1500" spc="-459">
                <a:latin typeface="Lucida Sans Unicode"/>
                <a:cs typeface="Lucida Sans Unicode"/>
              </a:rPr>
              <a:t> </a:t>
            </a:r>
            <a:r>
              <a:rPr dirty="0" sz="1500" spc="-5">
                <a:latin typeface="Lucida Sans Unicode"/>
                <a:cs typeface="Lucida Sans Unicode"/>
              </a:rPr>
              <a:t>da</a:t>
            </a:r>
            <a:r>
              <a:rPr dirty="0" sz="1500" spc="-90">
                <a:latin typeface="Lucida Sans Unicode"/>
                <a:cs typeface="Lucida Sans Unicode"/>
              </a:rPr>
              <a:t> </a:t>
            </a:r>
            <a:r>
              <a:rPr dirty="0" sz="1500" spc="-20">
                <a:latin typeface="Lucida Sans Unicode"/>
                <a:cs typeface="Lucida Sans Unicode"/>
              </a:rPr>
              <a:t>inadimplência</a:t>
            </a:r>
            <a:r>
              <a:rPr dirty="0" sz="1500" spc="-85">
                <a:latin typeface="Lucida Sans Unicode"/>
                <a:cs typeface="Lucida Sans Unicode"/>
              </a:rPr>
              <a:t> </a:t>
            </a:r>
            <a:r>
              <a:rPr dirty="0" sz="1500" spc="-10">
                <a:latin typeface="Lucida Sans Unicode"/>
                <a:cs typeface="Lucida Sans Unicode"/>
              </a:rPr>
              <a:t>(em</a:t>
            </a:r>
            <a:r>
              <a:rPr dirty="0" sz="1500" spc="-85">
                <a:latin typeface="Lucida Sans Unicode"/>
                <a:cs typeface="Lucida Sans Unicode"/>
              </a:rPr>
              <a:t> </a:t>
            </a:r>
            <a:r>
              <a:rPr dirty="0" sz="1500" spc="-80">
                <a:latin typeface="Lucida Sans Unicode"/>
                <a:cs typeface="Lucida Sans Unicode"/>
              </a:rPr>
              <a:t>2021).</a:t>
            </a:r>
            <a:endParaRPr sz="1500">
              <a:latin typeface="Lucida Sans Unicode"/>
              <a:cs typeface="Lucida Sans Unicode"/>
            </a:endParaRPr>
          </a:p>
        </p:txBody>
      </p:sp>
      <p:pic>
        <p:nvPicPr>
          <p:cNvPr id="11" name="object 11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5943598" y="4933949"/>
            <a:ext cx="66675" cy="66674"/>
          </a:xfrm>
          <a:prstGeom prst="rect">
            <a:avLst/>
          </a:prstGeom>
        </p:spPr>
      </p:pic>
      <p:pic>
        <p:nvPicPr>
          <p:cNvPr id="12" name="object 12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0" y="5457824"/>
            <a:ext cx="10915649" cy="1028700"/>
          </a:xfrm>
          <a:prstGeom prst="rect">
            <a:avLst/>
          </a:prstGeom>
        </p:spPr>
      </p:pic>
      <p:pic>
        <p:nvPicPr>
          <p:cNvPr id="13" name="object 13"/>
          <p:cNvPicPr/>
          <p:nvPr/>
        </p:nvPicPr>
        <p:blipFill>
          <a:blip r:embed="rId5" cstate="print"/>
          <a:stretch>
            <a:fillRect/>
          </a:stretch>
        </p:blipFill>
        <p:spPr>
          <a:xfrm>
            <a:off x="0" y="0"/>
            <a:ext cx="11525249" cy="1447799"/>
          </a:xfrm>
          <a:prstGeom prst="rect">
            <a:avLst/>
          </a:prstGeom>
        </p:spPr>
      </p:pic>
      <p:sp>
        <p:nvSpPr>
          <p:cNvPr id="14" name="object 14"/>
          <p:cNvSpPr txBox="1">
            <a:spLocks noGrp="1"/>
          </p:cNvSpPr>
          <p:nvPr>
            <p:ph type="sldNum" idx="7" sz="quarter"/>
          </p:nvPr>
        </p:nvSpPr>
        <p:spPr>
          <a:prstGeom prst="rect"/>
        </p:spPr>
        <p:txBody>
          <a:bodyPr wrap="square" lIns="0" tIns="24130" rIns="0" bIns="0" rtlCol="0" vert="horz">
            <a:spAutoFit/>
          </a:bodyPr>
          <a:lstStyle/>
          <a:p>
            <a:pPr marL="38100">
              <a:lnSpc>
                <a:spcPct val="100000"/>
              </a:lnSpc>
              <a:spcBef>
                <a:spcPts val="190"/>
              </a:spcBef>
            </a:pPr>
            <a:fld id="{81D60167-4931-47E6-BA6A-407CBD079E47}" type="slidenum">
              <a:rPr dirty="0" spc="-85"/>
              <a:t>13</a:t>
            </a:fld>
            <a:r>
              <a:rPr dirty="0" spc="-80"/>
              <a:t> </a:t>
            </a:r>
            <a:r>
              <a:rPr dirty="0" spc="-210"/>
              <a:t>/</a:t>
            </a:r>
            <a:r>
              <a:rPr dirty="0" spc="-80"/>
              <a:t> </a:t>
            </a:r>
            <a:r>
              <a:rPr dirty="0" spc="-85"/>
              <a:t>27</a:t>
            </a: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609599" y="1819275"/>
            <a:ext cx="5153024" cy="3095624"/>
          </a:xfrm>
          <a:prstGeom prst="rect">
            <a:avLst/>
          </a:prstGeom>
        </p:spPr>
      </p:pic>
      <p:sp>
        <p:nvSpPr>
          <p:cNvPr id="3" name="object 3"/>
          <p:cNvSpPr txBox="1"/>
          <p:nvPr/>
        </p:nvSpPr>
        <p:spPr>
          <a:xfrm>
            <a:off x="757187" y="5006975"/>
            <a:ext cx="5018405" cy="85979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algn="ctr" marR="152400">
              <a:lnSpc>
                <a:spcPct val="100000"/>
              </a:lnSpc>
              <a:spcBef>
                <a:spcPts val="100"/>
              </a:spcBef>
            </a:pPr>
            <a:r>
              <a:rPr dirty="0" sz="1200" spc="-25">
                <a:latin typeface="Lucida Sans Unicode"/>
                <a:cs typeface="Lucida Sans Unicode"/>
              </a:rPr>
              <a:t>F</a:t>
            </a:r>
            <a:r>
              <a:rPr dirty="0" sz="1200" spc="-15">
                <a:latin typeface="Lucida Sans Unicode"/>
                <a:cs typeface="Lucida Sans Unicode"/>
              </a:rPr>
              <a:t>o</a:t>
            </a:r>
            <a:r>
              <a:rPr dirty="0" sz="1200" spc="-5">
                <a:latin typeface="Lucida Sans Unicode"/>
                <a:cs typeface="Lucida Sans Unicode"/>
              </a:rPr>
              <a:t>n</a:t>
            </a:r>
            <a:r>
              <a:rPr dirty="0" sz="1200" spc="-20">
                <a:latin typeface="Lucida Sans Unicode"/>
                <a:cs typeface="Lucida Sans Unicode"/>
              </a:rPr>
              <a:t>t</a:t>
            </a:r>
            <a:r>
              <a:rPr dirty="0" sz="1200" spc="5">
                <a:latin typeface="Lucida Sans Unicode"/>
                <a:cs typeface="Lucida Sans Unicode"/>
              </a:rPr>
              <a:t>e</a:t>
            </a:r>
            <a:r>
              <a:rPr dirty="0" sz="1200" spc="-60">
                <a:latin typeface="Lucida Sans Unicode"/>
                <a:cs typeface="Lucida Sans Unicode"/>
              </a:rPr>
              <a:t>:</a:t>
            </a:r>
            <a:r>
              <a:rPr dirty="0" sz="1200" spc="-70">
                <a:latin typeface="Lucida Sans Unicode"/>
                <a:cs typeface="Lucida Sans Unicode"/>
              </a:rPr>
              <a:t> </a:t>
            </a:r>
            <a:r>
              <a:rPr dirty="0" sz="1200" spc="-75">
                <a:latin typeface="Lucida Sans Unicode"/>
                <a:cs typeface="Lucida Sans Unicode"/>
              </a:rPr>
              <a:t>C</a:t>
            </a:r>
            <a:r>
              <a:rPr dirty="0" sz="1200" spc="25">
                <a:latin typeface="Lucida Sans Unicode"/>
                <a:cs typeface="Lucida Sans Unicode"/>
              </a:rPr>
              <a:t>N</a:t>
            </a:r>
            <a:r>
              <a:rPr dirty="0" sz="1200" spc="-75">
                <a:latin typeface="Lucida Sans Unicode"/>
                <a:cs typeface="Lucida Sans Unicode"/>
              </a:rPr>
              <a:t>C</a:t>
            </a:r>
            <a:r>
              <a:rPr dirty="0" sz="1200" spc="-310">
                <a:latin typeface="Lucida Sans Unicode"/>
                <a:cs typeface="Lucida Sans Unicode"/>
              </a:rPr>
              <a:t>-</a:t>
            </a:r>
            <a:r>
              <a:rPr dirty="0" sz="1200" spc="60">
                <a:latin typeface="Lucida Sans Unicode"/>
                <a:cs typeface="Lucida Sans Unicode"/>
              </a:rPr>
              <a:t>I</a:t>
            </a:r>
            <a:r>
              <a:rPr dirty="0" sz="1200" spc="-75">
                <a:latin typeface="Lucida Sans Unicode"/>
                <a:cs typeface="Lucida Sans Unicode"/>
              </a:rPr>
              <a:t>C</a:t>
            </a:r>
            <a:r>
              <a:rPr dirty="0" sz="1200" spc="-25">
                <a:latin typeface="Lucida Sans Unicode"/>
                <a:cs typeface="Lucida Sans Unicode"/>
              </a:rPr>
              <a:t>F</a:t>
            </a:r>
            <a:r>
              <a:rPr dirty="0" sz="1200" spc="-70">
                <a:latin typeface="Lucida Sans Unicode"/>
                <a:cs typeface="Lucida Sans Unicode"/>
              </a:rPr>
              <a:t> </a:t>
            </a:r>
            <a:r>
              <a:rPr dirty="0" sz="1200" spc="-35">
                <a:latin typeface="Lucida Sans Unicode"/>
                <a:cs typeface="Lucida Sans Unicode"/>
              </a:rPr>
              <a:t>(</a:t>
            </a:r>
            <a:r>
              <a:rPr dirty="0" sz="1200" spc="-75">
                <a:latin typeface="Lucida Sans Unicode"/>
                <a:cs typeface="Lucida Sans Unicode"/>
              </a:rPr>
              <a:t>2022</a:t>
            </a:r>
            <a:r>
              <a:rPr dirty="0" sz="1200" spc="-20">
                <a:latin typeface="Lucida Sans Unicode"/>
                <a:cs typeface="Lucida Sans Unicode"/>
              </a:rPr>
              <a:t>b</a:t>
            </a:r>
            <a:r>
              <a:rPr dirty="0" sz="1200" spc="-35">
                <a:latin typeface="Lucida Sans Unicode"/>
                <a:cs typeface="Lucida Sans Unicode"/>
              </a:rPr>
              <a:t>)</a:t>
            </a:r>
            <a:r>
              <a:rPr dirty="0" sz="1200" spc="-60">
                <a:latin typeface="Lucida Sans Unicode"/>
                <a:cs typeface="Lucida Sans Unicode"/>
              </a:rPr>
              <a:t>.</a:t>
            </a:r>
            <a:endParaRPr sz="1200">
              <a:latin typeface="Lucida Sans Unicode"/>
              <a:cs typeface="Lucida Sans Unicode"/>
            </a:endParaRPr>
          </a:p>
          <a:p>
            <a:pPr algn="r" marL="300990" marR="5080" indent="-288925">
              <a:lnSpc>
                <a:spcPct val="118400"/>
              </a:lnSpc>
              <a:spcBef>
                <a:spcPts val="1075"/>
              </a:spcBef>
            </a:pPr>
            <a:r>
              <a:rPr dirty="0" sz="950" spc="20">
                <a:latin typeface="Lucida Sans Unicode"/>
                <a:cs typeface="Lucida Sans Unicode"/>
              </a:rPr>
              <a:t>O</a:t>
            </a:r>
            <a:r>
              <a:rPr dirty="0" sz="950" spc="-45">
                <a:latin typeface="Lucida Sans Unicode"/>
                <a:cs typeface="Lucida Sans Unicode"/>
              </a:rPr>
              <a:t> </a:t>
            </a:r>
            <a:r>
              <a:rPr dirty="0" sz="950" spc="-5">
                <a:latin typeface="Lucida Sans Unicode"/>
                <a:cs typeface="Lucida Sans Unicode"/>
              </a:rPr>
              <a:t>índice</a:t>
            </a:r>
            <a:r>
              <a:rPr dirty="0" sz="950" spc="-45">
                <a:latin typeface="Lucida Sans Unicode"/>
                <a:cs typeface="Lucida Sans Unicode"/>
              </a:rPr>
              <a:t> </a:t>
            </a:r>
            <a:r>
              <a:rPr dirty="0" sz="950" spc="10">
                <a:latin typeface="Lucida Sans Unicode"/>
                <a:cs typeface="Lucida Sans Unicode"/>
              </a:rPr>
              <a:t>de</a:t>
            </a:r>
            <a:r>
              <a:rPr dirty="0" sz="950" spc="-45">
                <a:latin typeface="Lucida Sans Unicode"/>
                <a:cs typeface="Lucida Sans Unicode"/>
              </a:rPr>
              <a:t> </a:t>
            </a:r>
            <a:r>
              <a:rPr dirty="0" sz="950" spc="10">
                <a:latin typeface="Lucida Sans Unicode"/>
                <a:cs typeface="Lucida Sans Unicode"/>
              </a:rPr>
              <a:t>Intenção</a:t>
            </a:r>
            <a:r>
              <a:rPr dirty="0" sz="950" spc="-45">
                <a:latin typeface="Lucida Sans Unicode"/>
                <a:cs typeface="Lucida Sans Unicode"/>
              </a:rPr>
              <a:t> </a:t>
            </a:r>
            <a:r>
              <a:rPr dirty="0" sz="950" spc="10">
                <a:latin typeface="Lucida Sans Unicode"/>
                <a:cs typeface="Lucida Sans Unicode"/>
              </a:rPr>
              <a:t>de</a:t>
            </a:r>
            <a:r>
              <a:rPr dirty="0" sz="950" spc="-45">
                <a:latin typeface="Lucida Sans Unicode"/>
                <a:cs typeface="Lucida Sans Unicode"/>
              </a:rPr>
              <a:t> </a:t>
            </a:r>
            <a:r>
              <a:rPr dirty="0" sz="950">
                <a:latin typeface="Lucida Sans Unicode"/>
                <a:cs typeface="Lucida Sans Unicode"/>
              </a:rPr>
              <a:t>Consumo</a:t>
            </a:r>
            <a:r>
              <a:rPr dirty="0" sz="950" spc="-45">
                <a:latin typeface="Lucida Sans Unicode"/>
                <a:cs typeface="Lucida Sans Unicode"/>
              </a:rPr>
              <a:t> </a:t>
            </a:r>
            <a:r>
              <a:rPr dirty="0" sz="950">
                <a:latin typeface="Lucida Sans Unicode"/>
                <a:cs typeface="Lucida Sans Unicode"/>
              </a:rPr>
              <a:t>das</a:t>
            </a:r>
            <a:r>
              <a:rPr dirty="0" sz="950" spc="-40">
                <a:latin typeface="Lucida Sans Unicode"/>
                <a:cs typeface="Lucida Sans Unicode"/>
              </a:rPr>
              <a:t> </a:t>
            </a:r>
            <a:r>
              <a:rPr dirty="0" sz="950" spc="-5">
                <a:latin typeface="Lucida Sans Unicode"/>
                <a:cs typeface="Lucida Sans Unicode"/>
              </a:rPr>
              <a:t>Famílias</a:t>
            </a:r>
            <a:r>
              <a:rPr dirty="0" sz="950" spc="-45">
                <a:latin typeface="Lucida Sans Unicode"/>
                <a:cs typeface="Lucida Sans Unicode"/>
              </a:rPr>
              <a:t> </a:t>
            </a:r>
            <a:r>
              <a:rPr dirty="0" sz="950" spc="-5">
                <a:latin typeface="Lucida Sans Unicode"/>
                <a:cs typeface="Lucida Sans Unicode"/>
              </a:rPr>
              <a:t>(ICF)</a:t>
            </a:r>
            <a:r>
              <a:rPr dirty="0" sz="950" spc="-45">
                <a:latin typeface="Lucida Sans Unicode"/>
                <a:cs typeface="Lucida Sans Unicode"/>
              </a:rPr>
              <a:t> </a:t>
            </a:r>
            <a:r>
              <a:rPr dirty="0" sz="950" spc="-5">
                <a:latin typeface="Lucida Sans Unicode"/>
                <a:cs typeface="Lucida Sans Unicode"/>
              </a:rPr>
              <a:t>verifica</a:t>
            </a:r>
            <a:r>
              <a:rPr dirty="0" sz="950" spc="-45">
                <a:latin typeface="Lucida Sans Unicode"/>
                <a:cs typeface="Lucida Sans Unicode"/>
              </a:rPr>
              <a:t> </a:t>
            </a:r>
            <a:r>
              <a:rPr dirty="0" sz="950" spc="20">
                <a:latin typeface="Lucida Sans Unicode"/>
                <a:cs typeface="Lucida Sans Unicode"/>
              </a:rPr>
              <a:t>a</a:t>
            </a:r>
            <a:r>
              <a:rPr dirty="0" sz="950" spc="-45">
                <a:latin typeface="Lucida Sans Unicode"/>
                <a:cs typeface="Lucida Sans Unicode"/>
              </a:rPr>
              <a:t> </a:t>
            </a:r>
            <a:r>
              <a:rPr dirty="0" sz="950">
                <a:latin typeface="Lucida Sans Unicode"/>
                <a:cs typeface="Lucida Sans Unicode"/>
              </a:rPr>
              <a:t>capacidade</a:t>
            </a:r>
            <a:r>
              <a:rPr dirty="0" sz="950" spc="-45">
                <a:latin typeface="Lucida Sans Unicode"/>
                <a:cs typeface="Lucida Sans Unicode"/>
              </a:rPr>
              <a:t> </a:t>
            </a:r>
            <a:r>
              <a:rPr dirty="0" sz="950" spc="10">
                <a:latin typeface="Lucida Sans Unicode"/>
                <a:cs typeface="Lucida Sans Unicode"/>
              </a:rPr>
              <a:t>de</a:t>
            </a:r>
            <a:r>
              <a:rPr dirty="0" sz="950" spc="-40">
                <a:latin typeface="Lucida Sans Unicode"/>
                <a:cs typeface="Lucida Sans Unicode"/>
              </a:rPr>
              <a:t> </a:t>
            </a:r>
            <a:r>
              <a:rPr dirty="0" sz="950">
                <a:latin typeface="Lucida Sans Unicode"/>
                <a:cs typeface="Lucida Sans Unicode"/>
              </a:rPr>
              <a:t>consumo </a:t>
            </a:r>
            <a:r>
              <a:rPr dirty="0" sz="950" spc="-290">
                <a:latin typeface="Lucida Sans Unicode"/>
                <a:cs typeface="Lucida Sans Unicode"/>
              </a:rPr>
              <a:t> </a:t>
            </a:r>
            <a:r>
              <a:rPr dirty="0" sz="950">
                <a:latin typeface="Lucida Sans Unicode"/>
                <a:cs typeface="Lucida Sans Unicode"/>
              </a:rPr>
              <a:t>(atual</a:t>
            </a:r>
            <a:r>
              <a:rPr dirty="0" sz="950" spc="-50">
                <a:latin typeface="Lucida Sans Unicode"/>
                <a:cs typeface="Lucida Sans Unicode"/>
              </a:rPr>
              <a:t> </a:t>
            </a:r>
            <a:r>
              <a:rPr dirty="0" sz="950" spc="20">
                <a:latin typeface="Lucida Sans Unicode"/>
                <a:cs typeface="Lucida Sans Unicode"/>
              </a:rPr>
              <a:t>e</a:t>
            </a:r>
            <a:r>
              <a:rPr dirty="0" sz="950" spc="-50">
                <a:latin typeface="Lucida Sans Unicode"/>
                <a:cs typeface="Lucida Sans Unicode"/>
              </a:rPr>
              <a:t> </a:t>
            </a:r>
            <a:r>
              <a:rPr dirty="0" sz="950" spc="10">
                <a:latin typeface="Lucida Sans Unicode"/>
                <a:cs typeface="Lucida Sans Unicode"/>
              </a:rPr>
              <a:t>de</a:t>
            </a:r>
            <a:r>
              <a:rPr dirty="0" sz="950" spc="-50">
                <a:latin typeface="Lucida Sans Unicode"/>
                <a:cs typeface="Lucida Sans Unicode"/>
              </a:rPr>
              <a:t> </a:t>
            </a:r>
            <a:r>
              <a:rPr dirty="0" sz="950">
                <a:latin typeface="Lucida Sans Unicode"/>
                <a:cs typeface="Lucida Sans Unicode"/>
              </a:rPr>
              <a:t>curto</a:t>
            </a:r>
            <a:r>
              <a:rPr dirty="0" sz="950" spc="-50">
                <a:latin typeface="Lucida Sans Unicode"/>
                <a:cs typeface="Lucida Sans Unicode"/>
              </a:rPr>
              <a:t> </a:t>
            </a:r>
            <a:r>
              <a:rPr dirty="0" sz="950" spc="-20">
                <a:latin typeface="Lucida Sans Unicode"/>
                <a:cs typeface="Lucida Sans Unicode"/>
              </a:rPr>
              <a:t>prazo),</a:t>
            </a:r>
            <a:r>
              <a:rPr dirty="0" sz="950" spc="-50">
                <a:latin typeface="Lucida Sans Unicode"/>
                <a:cs typeface="Lucida Sans Unicode"/>
              </a:rPr>
              <a:t> </a:t>
            </a:r>
            <a:r>
              <a:rPr dirty="0" sz="950" spc="5">
                <a:latin typeface="Lucida Sans Unicode"/>
                <a:cs typeface="Lucida Sans Unicode"/>
              </a:rPr>
              <a:t>o</a:t>
            </a:r>
            <a:r>
              <a:rPr dirty="0" sz="950" spc="-45">
                <a:latin typeface="Lucida Sans Unicode"/>
                <a:cs typeface="Lucida Sans Unicode"/>
              </a:rPr>
              <a:t> </a:t>
            </a:r>
            <a:r>
              <a:rPr dirty="0" sz="950" spc="-5">
                <a:latin typeface="Lucida Sans Unicode"/>
                <a:cs typeface="Lucida Sans Unicode"/>
              </a:rPr>
              <a:t>nível</a:t>
            </a:r>
            <a:r>
              <a:rPr dirty="0" sz="950" spc="-50">
                <a:latin typeface="Lucida Sans Unicode"/>
                <a:cs typeface="Lucida Sans Unicode"/>
              </a:rPr>
              <a:t> </a:t>
            </a:r>
            <a:r>
              <a:rPr dirty="0" sz="950" spc="10">
                <a:latin typeface="Lucida Sans Unicode"/>
                <a:cs typeface="Lucida Sans Unicode"/>
              </a:rPr>
              <a:t>de</a:t>
            </a:r>
            <a:r>
              <a:rPr dirty="0" sz="950" spc="-50">
                <a:latin typeface="Lucida Sans Unicode"/>
                <a:cs typeface="Lucida Sans Unicode"/>
              </a:rPr>
              <a:t> </a:t>
            </a:r>
            <a:r>
              <a:rPr dirty="0" sz="950" spc="10">
                <a:latin typeface="Lucida Sans Unicode"/>
                <a:cs typeface="Lucida Sans Unicode"/>
              </a:rPr>
              <a:t>renda</a:t>
            </a:r>
            <a:r>
              <a:rPr dirty="0" sz="950" spc="-50">
                <a:latin typeface="Lucida Sans Unicode"/>
                <a:cs typeface="Lucida Sans Unicode"/>
              </a:rPr>
              <a:t> </a:t>
            </a:r>
            <a:r>
              <a:rPr dirty="0" sz="950" spc="-5">
                <a:latin typeface="Lucida Sans Unicode"/>
                <a:cs typeface="Lucida Sans Unicode"/>
              </a:rPr>
              <a:t>doméstico,</a:t>
            </a:r>
            <a:r>
              <a:rPr dirty="0" sz="950" spc="-50">
                <a:latin typeface="Lucida Sans Unicode"/>
                <a:cs typeface="Lucida Sans Unicode"/>
              </a:rPr>
              <a:t> </a:t>
            </a:r>
            <a:r>
              <a:rPr dirty="0" sz="950" spc="20">
                <a:latin typeface="Lucida Sans Unicode"/>
                <a:cs typeface="Lucida Sans Unicode"/>
              </a:rPr>
              <a:t>a</a:t>
            </a:r>
            <a:r>
              <a:rPr dirty="0" sz="950" spc="-50">
                <a:latin typeface="Lucida Sans Unicode"/>
                <a:cs typeface="Lucida Sans Unicode"/>
              </a:rPr>
              <a:t> </a:t>
            </a:r>
            <a:r>
              <a:rPr dirty="0" sz="950" spc="5">
                <a:latin typeface="Lucida Sans Unicode"/>
                <a:cs typeface="Lucida Sans Unicode"/>
              </a:rPr>
              <a:t>segurança</a:t>
            </a:r>
            <a:r>
              <a:rPr dirty="0" sz="950" spc="-45">
                <a:latin typeface="Lucida Sans Unicode"/>
                <a:cs typeface="Lucida Sans Unicode"/>
              </a:rPr>
              <a:t> </a:t>
            </a:r>
            <a:r>
              <a:rPr dirty="0" sz="950" spc="5">
                <a:latin typeface="Lucida Sans Unicode"/>
                <a:cs typeface="Lucida Sans Unicode"/>
              </a:rPr>
              <a:t>no</a:t>
            </a:r>
            <a:r>
              <a:rPr dirty="0" sz="950" spc="-50">
                <a:latin typeface="Lucida Sans Unicode"/>
                <a:cs typeface="Lucida Sans Unicode"/>
              </a:rPr>
              <a:t> </a:t>
            </a:r>
            <a:r>
              <a:rPr dirty="0" sz="950" spc="10">
                <a:latin typeface="Lucida Sans Unicode"/>
                <a:cs typeface="Lucida Sans Unicode"/>
              </a:rPr>
              <a:t>emprego</a:t>
            </a:r>
            <a:r>
              <a:rPr dirty="0" sz="950" spc="-50">
                <a:latin typeface="Lucida Sans Unicode"/>
                <a:cs typeface="Lucida Sans Unicode"/>
              </a:rPr>
              <a:t> </a:t>
            </a:r>
            <a:r>
              <a:rPr dirty="0" sz="950" spc="20">
                <a:latin typeface="Lucida Sans Unicode"/>
                <a:cs typeface="Lucida Sans Unicode"/>
              </a:rPr>
              <a:t>e</a:t>
            </a:r>
            <a:r>
              <a:rPr dirty="0" sz="950" spc="-50">
                <a:latin typeface="Lucida Sans Unicode"/>
                <a:cs typeface="Lucida Sans Unicode"/>
              </a:rPr>
              <a:t> </a:t>
            </a:r>
            <a:r>
              <a:rPr dirty="0" sz="950" spc="20">
                <a:latin typeface="Lucida Sans Unicode"/>
                <a:cs typeface="Lucida Sans Unicode"/>
              </a:rPr>
              <a:t>a</a:t>
            </a:r>
            <a:endParaRPr sz="950">
              <a:latin typeface="Lucida Sans Unicode"/>
              <a:cs typeface="Lucida Sans Unicode"/>
            </a:endParaRPr>
          </a:p>
          <a:p>
            <a:pPr algn="r" marR="5080">
              <a:lnSpc>
                <a:spcPct val="100000"/>
              </a:lnSpc>
              <a:spcBef>
                <a:spcPts val="210"/>
              </a:spcBef>
            </a:pPr>
            <a:r>
              <a:rPr dirty="0" sz="950" spc="5">
                <a:latin typeface="Lucida Sans Unicode"/>
                <a:cs typeface="Lucida Sans Unicode"/>
              </a:rPr>
              <a:t>quantidade</a:t>
            </a:r>
            <a:r>
              <a:rPr dirty="0" sz="950" spc="-55">
                <a:latin typeface="Lucida Sans Unicode"/>
                <a:cs typeface="Lucida Sans Unicode"/>
              </a:rPr>
              <a:t> </a:t>
            </a:r>
            <a:r>
              <a:rPr dirty="0" sz="950" spc="10">
                <a:latin typeface="Lucida Sans Unicode"/>
                <a:cs typeface="Lucida Sans Unicode"/>
              </a:rPr>
              <a:t>de</a:t>
            </a:r>
            <a:r>
              <a:rPr dirty="0" sz="950" spc="-50">
                <a:latin typeface="Lucida Sans Unicode"/>
                <a:cs typeface="Lucida Sans Unicode"/>
              </a:rPr>
              <a:t> </a:t>
            </a:r>
            <a:r>
              <a:rPr dirty="0" sz="950">
                <a:latin typeface="Lucida Sans Unicode"/>
                <a:cs typeface="Lucida Sans Unicode"/>
              </a:rPr>
              <a:t>consumo</a:t>
            </a:r>
            <a:r>
              <a:rPr dirty="0" sz="950" spc="-50">
                <a:latin typeface="Lucida Sans Unicode"/>
                <a:cs typeface="Lucida Sans Unicode"/>
              </a:rPr>
              <a:t> </a:t>
            </a:r>
            <a:r>
              <a:rPr dirty="0" sz="950" spc="5">
                <a:latin typeface="Lucida Sans Unicode"/>
                <a:cs typeface="Lucida Sans Unicode"/>
              </a:rPr>
              <a:t>presente</a:t>
            </a:r>
            <a:r>
              <a:rPr dirty="0" sz="950" spc="-50">
                <a:latin typeface="Lucida Sans Unicode"/>
                <a:cs typeface="Lucida Sans Unicode"/>
              </a:rPr>
              <a:t> </a:t>
            </a:r>
            <a:r>
              <a:rPr dirty="0" sz="950" spc="20">
                <a:latin typeface="Lucida Sans Unicode"/>
                <a:cs typeface="Lucida Sans Unicode"/>
              </a:rPr>
              <a:t>e</a:t>
            </a:r>
            <a:r>
              <a:rPr dirty="0" sz="950" spc="-50">
                <a:latin typeface="Lucida Sans Unicode"/>
                <a:cs typeface="Lucida Sans Unicode"/>
              </a:rPr>
              <a:t> </a:t>
            </a:r>
            <a:r>
              <a:rPr dirty="0" sz="950">
                <a:latin typeface="Lucida Sans Unicode"/>
                <a:cs typeface="Lucida Sans Unicode"/>
              </a:rPr>
              <a:t>futuro</a:t>
            </a:r>
            <a:r>
              <a:rPr dirty="0" sz="950" spc="-50">
                <a:latin typeface="Lucida Sans Unicode"/>
                <a:cs typeface="Lucida Sans Unicode"/>
              </a:rPr>
              <a:t> </a:t>
            </a:r>
            <a:r>
              <a:rPr dirty="0" sz="950">
                <a:latin typeface="Lucida Sans Unicode"/>
                <a:cs typeface="Lucida Sans Unicode"/>
              </a:rPr>
              <a:t>das</a:t>
            </a:r>
            <a:r>
              <a:rPr dirty="0" sz="950" spc="-50">
                <a:latin typeface="Lucida Sans Unicode"/>
                <a:cs typeface="Lucida Sans Unicode"/>
              </a:rPr>
              <a:t> </a:t>
            </a:r>
            <a:r>
              <a:rPr dirty="0" sz="950" spc="-10">
                <a:latin typeface="Lucida Sans Unicode"/>
                <a:cs typeface="Lucida Sans Unicode"/>
              </a:rPr>
              <a:t>famílias,</a:t>
            </a:r>
            <a:endParaRPr sz="950">
              <a:latin typeface="Lucida Sans Unicode"/>
              <a:cs typeface="Lucida Sans Unicode"/>
            </a:endParaRPr>
          </a:p>
        </p:txBody>
      </p:sp>
      <p:pic>
        <p:nvPicPr>
          <p:cNvPr id="4" name="object 4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5943598" y="1847849"/>
            <a:ext cx="66675" cy="66674"/>
          </a:xfrm>
          <a:prstGeom prst="rect">
            <a:avLst/>
          </a:prstGeom>
        </p:spPr>
      </p:pic>
      <p:sp>
        <p:nvSpPr>
          <p:cNvPr id="5" name="object 5"/>
          <p:cNvSpPr txBox="1"/>
          <p:nvPr/>
        </p:nvSpPr>
        <p:spPr>
          <a:xfrm>
            <a:off x="891282" y="1597025"/>
            <a:ext cx="10037445" cy="663575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ts val="1320"/>
              </a:lnSpc>
              <a:spcBef>
                <a:spcPts val="100"/>
              </a:spcBef>
            </a:pPr>
            <a:r>
              <a:rPr dirty="0" sz="1200" spc="25" b="1">
                <a:latin typeface="Arial"/>
                <a:cs typeface="Arial"/>
              </a:rPr>
              <a:t>Figura</a:t>
            </a:r>
            <a:r>
              <a:rPr dirty="0" sz="1200" spc="-25" b="1">
                <a:latin typeface="Arial"/>
                <a:cs typeface="Arial"/>
              </a:rPr>
              <a:t> </a:t>
            </a:r>
            <a:r>
              <a:rPr dirty="0" sz="1200" spc="15" b="1">
                <a:latin typeface="Arial"/>
                <a:cs typeface="Arial"/>
              </a:rPr>
              <a:t>7</a:t>
            </a:r>
            <a:r>
              <a:rPr dirty="0" sz="1200" spc="-20" b="1">
                <a:latin typeface="Arial"/>
                <a:cs typeface="Arial"/>
              </a:rPr>
              <a:t> </a:t>
            </a:r>
            <a:r>
              <a:rPr dirty="0" sz="1200" spc="-15" b="1">
                <a:latin typeface="Arial"/>
                <a:cs typeface="Arial"/>
              </a:rPr>
              <a:t>-</a:t>
            </a:r>
            <a:r>
              <a:rPr dirty="0" sz="1200" spc="-25" b="1">
                <a:latin typeface="Arial"/>
                <a:cs typeface="Arial"/>
              </a:rPr>
              <a:t> </a:t>
            </a:r>
            <a:r>
              <a:rPr dirty="0" sz="1200" spc="50" b="1">
                <a:latin typeface="Arial"/>
                <a:cs typeface="Arial"/>
              </a:rPr>
              <a:t>Intenção</a:t>
            </a:r>
            <a:r>
              <a:rPr dirty="0" sz="1200" spc="-20" b="1">
                <a:latin typeface="Arial"/>
                <a:cs typeface="Arial"/>
              </a:rPr>
              <a:t> </a:t>
            </a:r>
            <a:r>
              <a:rPr dirty="0" sz="1200" spc="30" b="1">
                <a:latin typeface="Arial"/>
                <a:cs typeface="Arial"/>
              </a:rPr>
              <a:t>de</a:t>
            </a:r>
            <a:r>
              <a:rPr dirty="0" sz="1200" spc="-25" b="1">
                <a:latin typeface="Arial"/>
                <a:cs typeface="Arial"/>
              </a:rPr>
              <a:t> </a:t>
            </a:r>
            <a:r>
              <a:rPr dirty="0" sz="1200" spc="15" b="1">
                <a:latin typeface="Arial"/>
                <a:cs typeface="Arial"/>
              </a:rPr>
              <a:t>consumo</a:t>
            </a:r>
            <a:r>
              <a:rPr dirty="0" sz="1200" spc="-20" b="1">
                <a:latin typeface="Arial"/>
                <a:cs typeface="Arial"/>
              </a:rPr>
              <a:t> </a:t>
            </a:r>
            <a:r>
              <a:rPr dirty="0" sz="1200" spc="55" b="1">
                <a:latin typeface="Arial"/>
                <a:cs typeface="Arial"/>
              </a:rPr>
              <a:t>familiar</a:t>
            </a:r>
            <a:r>
              <a:rPr dirty="0" sz="1200" spc="-25" b="1">
                <a:latin typeface="Arial"/>
                <a:cs typeface="Arial"/>
              </a:rPr>
              <a:t> </a:t>
            </a:r>
            <a:r>
              <a:rPr dirty="0" sz="1200" spc="-15" b="1">
                <a:latin typeface="Arial"/>
                <a:cs typeface="Arial"/>
              </a:rPr>
              <a:t>-</a:t>
            </a:r>
            <a:r>
              <a:rPr dirty="0" sz="1200" spc="-20" b="1">
                <a:latin typeface="Arial"/>
                <a:cs typeface="Arial"/>
              </a:rPr>
              <a:t> </a:t>
            </a:r>
            <a:r>
              <a:rPr dirty="0" sz="1200" spc="25" b="1">
                <a:latin typeface="Arial"/>
                <a:cs typeface="Arial"/>
              </a:rPr>
              <a:t>pontos</a:t>
            </a:r>
            <a:r>
              <a:rPr dirty="0" sz="1200" spc="-25" b="1">
                <a:latin typeface="Arial"/>
                <a:cs typeface="Arial"/>
              </a:rPr>
              <a:t> </a:t>
            </a:r>
            <a:r>
              <a:rPr dirty="0" sz="1200" spc="-15" b="1">
                <a:latin typeface="Arial"/>
                <a:cs typeface="Arial"/>
              </a:rPr>
              <a:t>-</a:t>
            </a:r>
            <a:r>
              <a:rPr dirty="0" sz="1200" spc="-20" b="1">
                <a:latin typeface="Arial"/>
                <a:cs typeface="Arial"/>
              </a:rPr>
              <a:t> </a:t>
            </a:r>
            <a:r>
              <a:rPr dirty="0" sz="1200" spc="30" b="1">
                <a:latin typeface="Arial"/>
                <a:cs typeface="Arial"/>
              </a:rPr>
              <a:t>2013/2022</a:t>
            </a:r>
            <a:endParaRPr sz="1200">
              <a:latin typeface="Arial"/>
              <a:cs typeface="Arial"/>
            </a:endParaRPr>
          </a:p>
          <a:p>
            <a:pPr marL="5252085">
              <a:lnSpc>
                <a:spcPts val="1680"/>
              </a:lnSpc>
              <a:tabLst>
                <a:tab pos="6125210" algn="l"/>
                <a:tab pos="6828790" algn="l"/>
                <a:tab pos="8266430" algn="l"/>
                <a:tab pos="8734425" algn="l"/>
              </a:tabLst>
            </a:pPr>
            <a:r>
              <a:rPr dirty="0" sz="1500" spc="-30">
                <a:latin typeface="Lucida Sans Unicode"/>
                <a:cs typeface="Lucida Sans Unicode"/>
              </a:rPr>
              <a:t>Ainda	</a:t>
            </a:r>
            <a:r>
              <a:rPr dirty="0" sz="1500" spc="-10">
                <a:latin typeface="Lucida Sans Unicode"/>
                <a:cs typeface="Lucida Sans Unicode"/>
              </a:rPr>
              <a:t>que	</a:t>
            </a:r>
            <a:r>
              <a:rPr dirty="0" sz="1500" spc="-20">
                <a:latin typeface="Lucida Sans Unicode"/>
                <a:cs typeface="Lucida Sans Unicode"/>
              </a:rPr>
              <a:t>endividadas	</a:t>
            </a:r>
            <a:r>
              <a:rPr dirty="0" sz="1500" spc="10">
                <a:latin typeface="Lucida Sans Unicode"/>
                <a:cs typeface="Lucida Sans Unicode"/>
              </a:rPr>
              <a:t>e	</a:t>
            </a:r>
            <a:r>
              <a:rPr dirty="0" sz="1500" spc="-20">
                <a:latin typeface="Lucida Sans Unicode"/>
                <a:cs typeface="Lucida Sans Unicode"/>
              </a:rPr>
              <a:t>(parcialmente)</a:t>
            </a:r>
            <a:endParaRPr sz="1500">
              <a:latin typeface="Lucida Sans Unicode"/>
              <a:cs typeface="Lucida Sans Unicode"/>
            </a:endParaRPr>
          </a:p>
          <a:p>
            <a:pPr marL="5252085">
              <a:lnSpc>
                <a:spcPct val="100000"/>
              </a:lnSpc>
              <a:spcBef>
                <a:spcPts val="225"/>
              </a:spcBef>
            </a:pPr>
            <a:r>
              <a:rPr dirty="0" sz="1500" spc="-25">
                <a:latin typeface="Lucida Sans Unicode"/>
                <a:cs typeface="Lucida Sans Unicode"/>
              </a:rPr>
              <a:t>inadimplentes,</a:t>
            </a:r>
            <a:r>
              <a:rPr dirty="0" sz="1500" spc="180">
                <a:latin typeface="Lucida Sans Unicode"/>
                <a:cs typeface="Lucida Sans Unicode"/>
              </a:rPr>
              <a:t> </a:t>
            </a:r>
            <a:r>
              <a:rPr dirty="0" sz="1500" spc="10">
                <a:latin typeface="Lucida Sans Unicode"/>
                <a:cs typeface="Lucida Sans Unicode"/>
              </a:rPr>
              <a:t>a</a:t>
            </a:r>
            <a:r>
              <a:rPr dirty="0" sz="1500" spc="180">
                <a:latin typeface="Lucida Sans Unicode"/>
                <a:cs typeface="Lucida Sans Unicode"/>
              </a:rPr>
              <a:t> </a:t>
            </a:r>
            <a:r>
              <a:rPr dirty="0" sz="1500" spc="-15">
                <a:latin typeface="Lucida Sans Unicode"/>
                <a:cs typeface="Lucida Sans Unicode"/>
              </a:rPr>
              <a:t>intenção</a:t>
            </a:r>
            <a:r>
              <a:rPr dirty="0" sz="1500" spc="180">
                <a:latin typeface="Lucida Sans Unicode"/>
                <a:cs typeface="Lucida Sans Unicode"/>
              </a:rPr>
              <a:t> </a:t>
            </a:r>
            <a:r>
              <a:rPr dirty="0" sz="1500" spc="-10">
                <a:latin typeface="Lucida Sans Unicode"/>
                <a:cs typeface="Lucida Sans Unicode"/>
              </a:rPr>
              <a:t>de</a:t>
            </a:r>
            <a:r>
              <a:rPr dirty="0" sz="1500" spc="180">
                <a:latin typeface="Lucida Sans Unicode"/>
                <a:cs typeface="Lucida Sans Unicode"/>
              </a:rPr>
              <a:t> </a:t>
            </a:r>
            <a:r>
              <a:rPr dirty="0" sz="1500" spc="-20">
                <a:latin typeface="Lucida Sans Unicode"/>
                <a:cs typeface="Lucida Sans Unicode"/>
              </a:rPr>
              <a:t>consumo</a:t>
            </a:r>
            <a:r>
              <a:rPr dirty="0" sz="1500" spc="180">
                <a:latin typeface="Lucida Sans Unicode"/>
                <a:cs typeface="Lucida Sans Unicode"/>
              </a:rPr>
              <a:t> </a:t>
            </a:r>
            <a:r>
              <a:rPr dirty="0" sz="1500" spc="-20">
                <a:latin typeface="Lucida Sans Unicode"/>
                <a:cs typeface="Lucida Sans Unicode"/>
              </a:rPr>
              <a:t>das</a:t>
            </a:r>
            <a:r>
              <a:rPr dirty="0" sz="1500" spc="180">
                <a:latin typeface="Lucida Sans Unicode"/>
                <a:cs typeface="Lucida Sans Unicode"/>
              </a:rPr>
              <a:t> </a:t>
            </a:r>
            <a:r>
              <a:rPr dirty="0" sz="1500" spc="-25">
                <a:latin typeface="Lucida Sans Unicode"/>
                <a:cs typeface="Lucida Sans Unicode"/>
              </a:rPr>
              <a:t>famílias</a:t>
            </a:r>
            <a:endParaRPr sz="1500">
              <a:latin typeface="Lucida Sans Unicode"/>
              <a:cs typeface="Lucida Sans Unicode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6130924" y="2235200"/>
            <a:ext cx="4797425" cy="375539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algn="just" marL="12700" marR="5080">
              <a:lnSpc>
                <a:spcPct val="112500"/>
              </a:lnSpc>
              <a:spcBef>
                <a:spcPts val="100"/>
              </a:spcBef>
            </a:pPr>
            <a:r>
              <a:rPr dirty="0" sz="1500" spc="-15">
                <a:latin typeface="Lucida Sans Unicode"/>
                <a:cs typeface="Lucida Sans Unicode"/>
              </a:rPr>
              <a:t>parece</a:t>
            </a:r>
            <a:r>
              <a:rPr dirty="0" sz="1500" spc="-10">
                <a:latin typeface="Lucida Sans Unicode"/>
                <a:cs typeface="Lucida Sans Unicode"/>
              </a:rPr>
              <a:t> </a:t>
            </a:r>
            <a:r>
              <a:rPr dirty="0" sz="1500" spc="-25">
                <a:latin typeface="Lucida Sans Unicode"/>
                <a:cs typeface="Lucida Sans Unicode"/>
              </a:rPr>
              <a:t>indicar</a:t>
            </a:r>
            <a:r>
              <a:rPr dirty="0" sz="1500" spc="-20">
                <a:latin typeface="Lucida Sans Unicode"/>
                <a:cs typeface="Lucida Sans Unicode"/>
              </a:rPr>
              <a:t> </a:t>
            </a:r>
            <a:r>
              <a:rPr dirty="0" sz="1500">
                <a:latin typeface="Lucida Sans Unicode"/>
                <a:cs typeface="Lucida Sans Unicode"/>
              </a:rPr>
              <a:t>uma</a:t>
            </a:r>
            <a:r>
              <a:rPr dirty="0" sz="1500" spc="5">
                <a:latin typeface="Lucida Sans Unicode"/>
                <a:cs typeface="Lucida Sans Unicode"/>
              </a:rPr>
              <a:t> </a:t>
            </a:r>
            <a:r>
              <a:rPr dirty="0" sz="1500" spc="-30">
                <a:latin typeface="Lucida Sans Unicode"/>
                <a:cs typeface="Lucida Sans Unicode"/>
              </a:rPr>
              <a:t>possível</a:t>
            </a:r>
            <a:r>
              <a:rPr dirty="0" sz="1500" spc="-25">
                <a:latin typeface="Lucida Sans Unicode"/>
                <a:cs typeface="Lucida Sans Unicode"/>
              </a:rPr>
              <a:t> </a:t>
            </a:r>
            <a:r>
              <a:rPr dirty="0" sz="1500" spc="-15">
                <a:latin typeface="Lucida Sans Unicode"/>
                <a:cs typeface="Lucida Sans Unicode"/>
              </a:rPr>
              <a:t>recuperação</a:t>
            </a:r>
            <a:r>
              <a:rPr dirty="0" sz="1500" spc="-10">
                <a:latin typeface="Lucida Sans Unicode"/>
                <a:cs typeface="Lucida Sans Unicode"/>
              </a:rPr>
              <a:t> </a:t>
            </a:r>
            <a:r>
              <a:rPr dirty="0" sz="1500" spc="-20">
                <a:latin typeface="Lucida Sans Unicode"/>
                <a:cs typeface="Lucida Sans Unicode"/>
              </a:rPr>
              <a:t>do </a:t>
            </a:r>
            <a:r>
              <a:rPr dirty="0" sz="1500" spc="-15">
                <a:latin typeface="Lucida Sans Unicode"/>
                <a:cs typeface="Lucida Sans Unicode"/>
              </a:rPr>
              <a:t> </a:t>
            </a:r>
            <a:r>
              <a:rPr dirty="0" sz="1500" spc="-30">
                <a:latin typeface="Lucida Sans Unicode"/>
                <a:cs typeface="Lucida Sans Unicode"/>
              </a:rPr>
              <a:t>consumo;</a:t>
            </a:r>
            <a:endParaRPr sz="1500">
              <a:latin typeface="Lucida Sans Unicode"/>
              <a:cs typeface="Lucida Sans Unicode"/>
            </a:endParaRPr>
          </a:p>
          <a:p>
            <a:pPr algn="just" marL="12700" marR="5080">
              <a:lnSpc>
                <a:spcPct val="112500"/>
              </a:lnSpc>
            </a:pPr>
            <a:r>
              <a:rPr dirty="0" sz="1500" spc="-5">
                <a:latin typeface="Lucida Sans Unicode"/>
                <a:cs typeface="Lucida Sans Unicode"/>
              </a:rPr>
              <a:t>Embora </a:t>
            </a:r>
            <a:r>
              <a:rPr dirty="0" sz="1500" spc="10">
                <a:latin typeface="Lucida Sans Unicode"/>
                <a:cs typeface="Lucida Sans Unicode"/>
              </a:rPr>
              <a:t>a </a:t>
            </a:r>
            <a:r>
              <a:rPr dirty="0" sz="1500" spc="-15">
                <a:latin typeface="Lucida Sans Unicode"/>
                <a:cs typeface="Lucida Sans Unicode"/>
              </a:rPr>
              <a:t>intenção </a:t>
            </a:r>
            <a:r>
              <a:rPr dirty="0" sz="1500" spc="-10">
                <a:latin typeface="Lucida Sans Unicode"/>
                <a:cs typeface="Lucida Sans Unicode"/>
              </a:rPr>
              <a:t>de </a:t>
            </a:r>
            <a:r>
              <a:rPr dirty="0" sz="1500" spc="-20">
                <a:latin typeface="Lucida Sans Unicode"/>
                <a:cs typeface="Lucida Sans Unicode"/>
              </a:rPr>
              <a:t>consumo </a:t>
            </a:r>
            <a:r>
              <a:rPr dirty="0" sz="1500" spc="-5">
                <a:latin typeface="Lucida Sans Unicode"/>
                <a:cs typeface="Lucida Sans Unicode"/>
              </a:rPr>
              <a:t>tenha </a:t>
            </a:r>
            <a:r>
              <a:rPr dirty="0" sz="1500" spc="-20">
                <a:latin typeface="Lucida Sans Unicode"/>
                <a:cs typeface="Lucida Sans Unicode"/>
              </a:rPr>
              <a:t>caíde </a:t>
            </a:r>
            <a:r>
              <a:rPr dirty="0" sz="1500" spc="-10">
                <a:latin typeface="Lucida Sans Unicode"/>
                <a:cs typeface="Lucida Sans Unicode"/>
              </a:rPr>
              <a:t>entre </a:t>
            </a:r>
            <a:r>
              <a:rPr dirty="0" sz="1500" spc="-5">
                <a:latin typeface="Lucida Sans Unicode"/>
                <a:cs typeface="Lucida Sans Unicode"/>
              </a:rPr>
              <a:t> </a:t>
            </a:r>
            <a:r>
              <a:rPr dirty="0" sz="1500" spc="-95">
                <a:latin typeface="Lucida Sans Unicode"/>
                <a:cs typeface="Lucida Sans Unicode"/>
              </a:rPr>
              <a:t>2013 </a:t>
            </a:r>
            <a:r>
              <a:rPr dirty="0" sz="1500" spc="10">
                <a:latin typeface="Lucida Sans Unicode"/>
                <a:cs typeface="Lucida Sans Unicode"/>
              </a:rPr>
              <a:t>e </a:t>
            </a:r>
            <a:r>
              <a:rPr dirty="0" sz="1500" spc="-90">
                <a:latin typeface="Lucida Sans Unicode"/>
                <a:cs typeface="Lucida Sans Unicode"/>
              </a:rPr>
              <a:t>2016, </a:t>
            </a:r>
            <a:r>
              <a:rPr dirty="0" sz="1500" spc="-20">
                <a:latin typeface="Lucida Sans Unicode"/>
                <a:cs typeface="Lucida Sans Unicode"/>
              </a:rPr>
              <a:t>possivelmente </a:t>
            </a:r>
            <a:r>
              <a:rPr dirty="0" sz="1500" spc="5">
                <a:latin typeface="Lucida Sans Unicode"/>
                <a:cs typeface="Lucida Sans Unicode"/>
              </a:rPr>
              <a:t>em </a:t>
            </a:r>
            <a:r>
              <a:rPr dirty="0" sz="1500" spc="-15">
                <a:latin typeface="Lucida Sans Unicode"/>
                <a:cs typeface="Lucida Sans Unicode"/>
              </a:rPr>
              <a:t>virtude </a:t>
            </a:r>
            <a:r>
              <a:rPr dirty="0" sz="1500" spc="-20">
                <a:latin typeface="Lucida Sans Unicode"/>
                <a:cs typeface="Lucida Sans Unicode"/>
              </a:rPr>
              <a:t>do </a:t>
            </a:r>
            <a:r>
              <a:rPr dirty="0" sz="1500" spc="-5">
                <a:latin typeface="Lucida Sans Unicode"/>
                <a:cs typeface="Lucida Sans Unicode"/>
              </a:rPr>
              <a:t>aumento </a:t>
            </a:r>
            <a:r>
              <a:rPr dirty="0" sz="1500">
                <a:latin typeface="Lucida Sans Unicode"/>
                <a:cs typeface="Lucida Sans Unicode"/>
              </a:rPr>
              <a:t> </a:t>
            </a:r>
            <a:r>
              <a:rPr dirty="0" sz="1500" spc="-5">
                <a:latin typeface="Lucida Sans Unicode"/>
                <a:cs typeface="Lucida Sans Unicode"/>
              </a:rPr>
              <a:t>da </a:t>
            </a:r>
            <a:r>
              <a:rPr dirty="0" sz="1500" spc="-25">
                <a:latin typeface="Lucida Sans Unicode"/>
                <a:cs typeface="Lucida Sans Unicode"/>
              </a:rPr>
              <a:t>inflação </a:t>
            </a:r>
            <a:r>
              <a:rPr dirty="0" sz="1500" spc="10">
                <a:latin typeface="Lucida Sans Unicode"/>
                <a:cs typeface="Lucida Sans Unicode"/>
              </a:rPr>
              <a:t>e </a:t>
            </a:r>
            <a:r>
              <a:rPr dirty="0" sz="1500" spc="-5">
                <a:latin typeface="Lucida Sans Unicode"/>
                <a:cs typeface="Lucida Sans Unicode"/>
              </a:rPr>
              <a:t>da </a:t>
            </a:r>
            <a:r>
              <a:rPr dirty="0" sz="1500" spc="-25">
                <a:latin typeface="Lucida Sans Unicode"/>
                <a:cs typeface="Lucida Sans Unicode"/>
              </a:rPr>
              <a:t>crise </a:t>
            </a:r>
            <a:r>
              <a:rPr dirty="0" sz="1500" spc="-20">
                <a:latin typeface="Lucida Sans Unicode"/>
                <a:cs typeface="Lucida Sans Unicode"/>
              </a:rPr>
              <a:t>econômica </a:t>
            </a:r>
            <a:r>
              <a:rPr dirty="0" sz="1500" spc="-10">
                <a:latin typeface="Lucida Sans Unicode"/>
                <a:cs typeface="Lucida Sans Unicode"/>
              </a:rPr>
              <a:t>de </a:t>
            </a:r>
            <a:r>
              <a:rPr dirty="0" sz="1500" spc="-90">
                <a:latin typeface="Lucida Sans Unicode"/>
                <a:cs typeface="Lucida Sans Unicode"/>
              </a:rPr>
              <a:t>2015, </a:t>
            </a:r>
            <a:r>
              <a:rPr dirty="0" sz="1500" spc="10">
                <a:latin typeface="Lucida Sans Unicode"/>
                <a:cs typeface="Lucida Sans Unicode"/>
              </a:rPr>
              <a:t>a </a:t>
            </a:r>
            <a:r>
              <a:rPr dirty="0" sz="1500" spc="-15">
                <a:latin typeface="Lucida Sans Unicode"/>
                <a:cs typeface="Lucida Sans Unicode"/>
              </a:rPr>
              <a:t>intenção </a:t>
            </a:r>
            <a:r>
              <a:rPr dirty="0" sz="1500" spc="-459">
                <a:latin typeface="Lucida Sans Unicode"/>
                <a:cs typeface="Lucida Sans Unicode"/>
              </a:rPr>
              <a:t> </a:t>
            </a:r>
            <a:r>
              <a:rPr dirty="0" sz="1500" spc="-10">
                <a:latin typeface="Lucida Sans Unicode"/>
                <a:cs typeface="Lucida Sans Unicode"/>
              </a:rPr>
              <a:t>de </a:t>
            </a:r>
            <a:r>
              <a:rPr dirty="0" sz="1500" spc="-20">
                <a:latin typeface="Lucida Sans Unicode"/>
                <a:cs typeface="Lucida Sans Unicode"/>
              </a:rPr>
              <a:t>consumo </a:t>
            </a:r>
            <a:r>
              <a:rPr dirty="0" sz="1500" spc="-30">
                <a:latin typeface="Lucida Sans Unicode"/>
                <a:cs typeface="Lucida Sans Unicode"/>
              </a:rPr>
              <a:t>iniciou </a:t>
            </a:r>
            <a:r>
              <a:rPr dirty="0" sz="1500" spc="-5">
                <a:latin typeface="Lucida Sans Unicode"/>
                <a:cs typeface="Lucida Sans Unicode"/>
              </a:rPr>
              <a:t>um </a:t>
            </a:r>
            <a:r>
              <a:rPr dirty="0" sz="1500" spc="-45">
                <a:latin typeface="Lucida Sans Unicode"/>
                <a:cs typeface="Lucida Sans Unicode"/>
              </a:rPr>
              <a:t>ciclo </a:t>
            </a:r>
            <a:r>
              <a:rPr dirty="0" sz="1500" spc="-10">
                <a:latin typeface="Lucida Sans Unicode"/>
                <a:cs typeface="Lucida Sans Unicode"/>
              </a:rPr>
              <a:t>de </a:t>
            </a:r>
            <a:r>
              <a:rPr dirty="0" sz="1500" spc="-15">
                <a:latin typeface="Lucida Sans Unicode"/>
                <a:cs typeface="Lucida Sans Unicode"/>
              </a:rPr>
              <a:t>recuperação </a:t>
            </a:r>
            <a:r>
              <a:rPr dirty="0" sz="1500" spc="-10">
                <a:latin typeface="Lucida Sans Unicode"/>
                <a:cs typeface="Lucida Sans Unicode"/>
              </a:rPr>
              <a:t>entre </a:t>
            </a:r>
            <a:r>
              <a:rPr dirty="0" sz="1500" spc="-5">
                <a:latin typeface="Lucida Sans Unicode"/>
                <a:cs typeface="Lucida Sans Unicode"/>
              </a:rPr>
              <a:t> </a:t>
            </a:r>
            <a:r>
              <a:rPr dirty="0" sz="1500" spc="-95">
                <a:latin typeface="Lucida Sans Unicode"/>
                <a:cs typeface="Lucida Sans Unicode"/>
              </a:rPr>
              <a:t>2016</a:t>
            </a:r>
            <a:r>
              <a:rPr dirty="0" sz="1500" spc="285">
                <a:latin typeface="Lucida Sans Unicode"/>
                <a:cs typeface="Lucida Sans Unicode"/>
              </a:rPr>
              <a:t> </a:t>
            </a:r>
            <a:r>
              <a:rPr dirty="0" sz="1500" spc="10">
                <a:latin typeface="Lucida Sans Unicode"/>
                <a:cs typeface="Lucida Sans Unicode"/>
              </a:rPr>
              <a:t>e</a:t>
            </a:r>
            <a:r>
              <a:rPr dirty="0" sz="1500" spc="15">
                <a:latin typeface="Lucida Sans Unicode"/>
                <a:cs typeface="Lucida Sans Unicode"/>
              </a:rPr>
              <a:t> </a:t>
            </a:r>
            <a:r>
              <a:rPr dirty="0" sz="1500" spc="-90">
                <a:latin typeface="Lucida Sans Unicode"/>
                <a:cs typeface="Lucida Sans Unicode"/>
              </a:rPr>
              <a:t>2019,</a:t>
            </a:r>
            <a:r>
              <a:rPr dirty="0" sz="1500" spc="-85">
                <a:latin typeface="Lucida Sans Unicode"/>
                <a:cs typeface="Lucida Sans Unicode"/>
              </a:rPr>
              <a:t> </a:t>
            </a:r>
            <a:r>
              <a:rPr dirty="0" sz="1500" spc="-10">
                <a:latin typeface="Lucida Sans Unicode"/>
                <a:cs typeface="Lucida Sans Unicode"/>
              </a:rPr>
              <a:t>quando</a:t>
            </a:r>
            <a:r>
              <a:rPr dirty="0" sz="1500" spc="-5">
                <a:latin typeface="Lucida Sans Unicode"/>
                <a:cs typeface="Lucida Sans Unicode"/>
              </a:rPr>
              <a:t> </a:t>
            </a:r>
            <a:r>
              <a:rPr dirty="0" sz="1500" spc="-20">
                <a:latin typeface="Lucida Sans Unicode"/>
                <a:cs typeface="Lucida Sans Unicode"/>
              </a:rPr>
              <a:t>voltou</a:t>
            </a:r>
            <a:r>
              <a:rPr dirty="0" sz="1500" spc="-15">
                <a:latin typeface="Lucida Sans Unicode"/>
                <a:cs typeface="Lucida Sans Unicode"/>
              </a:rPr>
              <a:t> </a:t>
            </a:r>
            <a:r>
              <a:rPr dirty="0" sz="1500" spc="10">
                <a:latin typeface="Lucida Sans Unicode"/>
                <a:cs typeface="Lucida Sans Unicode"/>
              </a:rPr>
              <a:t>a</a:t>
            </a:r>
            <a:r>
              <a:rPr dirty="0" sz="1500" spc="15">
                <a:latin typeface="Lucida Sans Unicode"/>
                <a:cs typeface="Lucida Sans Unicode"/>
              </a:rPr>
              <a:t> </a:t>
            </a:r>
            <a:r>
              <a:rPr dirty="0" sz="1500" spc="-20">
                <a:latin typeface="Lucida Sans Unicode"/>
                <a:cs typeface="Lucida Sans Unicode"/>
              </a:rPr>
              <a:t>cair</a:t>
            </a:r>
            <a:r>
              <a:rPr dirty="0" sz="1500" spc="-15">
                <a:latin typeface="Lucida Sans Unicode"/>
                <a:cs typeface="Lucida Sans Unicode"/>
              </a:rPr>
              <a:t> </a:t>
            </a:r>
            <a:r>
              <a:rPr dirty="0" sz="1500">
                <a:latin typeface="Lucida Sans Unicode"/>
                <a:cs typeface="Lucida Sans Unicode"/>
              </a:rPr>
              <a:t>até</a:t>
            </a:r>
            <a:r>
              <a:rPr dirty="0" sz="1500" spc="5">
                <a:latin typeface="Lucida Sans Unicode"/>
                <a:cs typeface="Lucida Sans Unicode"/>
              </a:rPr>
              <a:t> </a:t>
            </a:r>
            <a:r>
              <a:rPr dirty="0" sz="1500" spc="-90">
                <a:latin typeface="Lucida Sans Unicode"/>
                <a:cs typeface="Lucida Sans Unicode"/>
              </a:rPr>
              <a:t>2021, </a:t>
            </a:r>
            <a:r>
              <a:rPr dirty="0" sz="1500" spc="-85">
                <a:latin typeface="Lucida Sans Unicode"/>
                <a:cs typeface="Lucida Sans Unicode"/>
              </a:rPr>
              <a:t> </a:t>
            </a:r>
            <a:r>
              <a:rPr dirty="0" sz="1500" spc="-15">
                <a:latin typeface="Lucida Sans Unicode"/>
                <a:cs typeface="Lucida Sans Unicode"/>
              </a:rPr>
              <a:t>motivada pela </a:t>
            </a:r>
            <a:r>
              <a:rPr dirty="0" sz="1500" spc="-35">
                <a:latin typeface="Lucida Sans Unicode"/>
                <a:cs typeface="Lucida Sans Unicode"/>
              </a:rPr>
              <a:t>baixa </a:t>
            </a:r>
            <a:r>
              <a:rPr dirty="0" sz="1500" spc="-30">
                <a:latin typeface="Lucida Sans Unicode"/>
                <a:cs typeface="Lucida Sans Unicode"/>
              </a:rPr>
              <a:t>expectativa </a:t>
            </a:r>
            <a:r>
              <a:rPr dirty="0" sz="1500" spc="10">
                <a:latin typeface="Lucida Sans Unicode"/>
                <a:cs typeface="Lucida Sans Unicode"/>
              </a:rPr>
              <a:t>e </a:t>
            </a:r>
            <a:r>
              <a:rPr dirty="0" sz="1500" spc="-15">
                <a:latin typeface="Lucida Sans Unicode"/>
                <a:cs typeface="Lucida Sans Unicode"/>
              </a:rPr>
              <a:t>pela </a:t>
            </a:r>
            <a:r>
              <a:rPr dirty="0" sz="1500" spc="-25">
                <a:latin typeface="Lucida Sans Unicode"/>
                <a:cs typeface="Lucida Sans Unicode"/>
              </a:rPr>
              <a:t>crise </a:t>
            </a:r>
            <a:r>
              <a:rPr dirty="0" sz="1500" spc="-15">
                <a:latin typeface="Lucida Sans Unicode"/>
                <a:cs typeface="Lucida Sans Unicode"/>
              </a:rPr>
              <a:t>causada </a:t>
            </a:r>
            <a:r>
              <a:rPr dirty="0" sz="1500" spc="-459">
                <a:latin typeface="Lucida Sans Unicode"/>
                <a:cs typeface="Lucida Sans Unicode"/>
              </a:rPr>
              <a:t> </a:t>
            </a:r>
            <a:r>
              <a:rPr dirty="0" sz="1500" spc="-15">
                <a:latin typeface="Lucida Sans Unicode"/>
                <a:cs typeface="Lucida Sans Unicode"/>
              </a:rPr>
              <a:t>pela</a:t>
            </a:r>
            <a:r>
              <a:rPr dirty="0" sz="1500" spc="-90">
                <a:latin typeface="Lucida Sans Unicode"/>
                <a:cs typeface="Lucida Sans Unicode"/>
              </a:rPr>
              <a:t> </a:t>
            </a:r>
            <a:r>
              <a:rPr dirty="0" sz="1500" spc="-15">
                <a:latin typeface="Lucida Sans Unicode"/>
                <a:cs typeface="Lucida Sans Unicode"/>
              </a:rPr>
              <a:t>pandemia;</a:t>
            </a:r>
            <a:endParaRPr sz="1500">
              <a:latin typeface="Lucida Sans Unicode"/>
              <a:cs typeface="Lucida Sans Unicode"/>
            </a:endParaRPr>
          </a:p>
          <a:p>
            <a:pPr algn="just" marL="12700" marR="5080">
              <a:lnSpc>
                <a:spcPct val="112500"/>
              </a:lnSpc>
            </a:pPr>
            <a:r>
              <a:rPr dirty="0" sz="1500" spc="-80">
                <a:latin typeface="Lucida Sans Unicode"/>
                <a:cs typeface="Lucida Sans Unicode"/>
              </a:rPr>
              <a:t>A</a:t>
            </a:r>
            <a:r>
              <a:rPr dirty="0" sz="1500" spc="-75">
                <a:latin typeface="Lucida Sans Unicode"/>
                <a:cs typeface="Lucida Sans Unicode"/>
              </a:rPr>
              <a:t> </a:t>
            </a:r>
            <a:r>
              <a:rPr dirty="0" sz="1500" spc="-15">
                <a:latin typeface="Lucida Sans Unicode"/>
                <a:cs typeface="Lucida Sans Unicode"/>
              </a:rPr>
              <a:t>partir </a:t>
            </a:r>
            <a:r>
              <a:rPr dirty="0" sz="1500" spc="-10">
                <a:latin typeface="Lucida Sans Unicode"/>
                <a:cs typeface="Lucida Sans Unicode"/>
              </a:rPr>
              <a:t>de </a:t>
            </a:r>
            <a:r>
              <a:rPr dirty="0" sz="1500" spc="-90">
                <a:latin typeface="Lucida Sans Unicode"/>
                <a:cs typeface="Lucida Sans Unicode"/>
              </a:rPr>
              <a:t>2022,</a:t>
            </a:r>
            <a:r>
              <a:rPr dirty="0" sz="1500" spc="-85">
                <a:latin typeface="Lucida Sans Unicode"/>
                <a:cs typeface="Lucida Sans Unicode"/>
              </a:rPr>
              <a:t> </a:t>
            </a:r>
            <a:r>
              <a:rPr dirty="0" sz="1500" spc="-20">
                <a:latin typeface="Lucida Sans Unicode"/>
                <a:cs typeface="Lucida Sans Unicode"/>
              </a:rPr>
              <a:t>com </a:t>
            </a:r>
            <a:r>
              <a:rPr dirty="0" sz="1500" spc="10">
                <a:latin typeface="Lucida Sans Unicode"/>
                <a:cs typeface="Lucida Sans Unicode"/>
              </a:rPr>
              <a:t>a </a:t>
            </a:r>
            <a:r>
              <a:rPr dirty="0" sz="1500" spc="-20">
                <a:latin typeface="Lucida Sans Unicode"/>
                <a:cs typeface="Lucida Sans Unicode"/>
              </a:rPr>
              <a:t>vacinação </a:t>
            </a:r>
            <a:r>
              <a:rPr dirty="0" sz="1500" spc="5">
                <a:latin typeface="Lucida Sans Unicode"/>
                <a:cs typeface="Lucida Sans Unicode"/>
              </a:rPr>
              <a:t>em </a:t>
            </a:r>
            <a:r>
              <a:rPr dirty="0" sz="1500" spc="-15">
                <a:latin typeface="Lucida Sans Unicode"/>
                <a:cs typeface="Lucida Sans Unicode"/>
              </a:rPr>
              <a:t>massa </a:t>
            </a:r>
            <a:r>
              <a:rPr dirty="0" sz="1500" spc="10">
                <a:latin typeface="Lucida Sans Unicode"/>
                <a:cs typeface="Lucida Sans Unicode"/>
              </a:rPr>
              <a:t>e a </a:t>
            </a:r>
            <a:r>
              <a:rPr dirty="0" sz="1500" spc="15">
                <a:latin typeface="Lucida Sans Unicode"/>
                <a:cs typeface="Lucida Sans Unicode"/>
              </a:rPr>
              <a:t> </a:t>
            </a:r>
            <a:r>
              <a:rPr dirty="0" sz="1500" spc="-15">
                <a:latin typeface="Lucida Sans Unicode"/>
                <a:cs typeface="Lucida Sans Unicode"/>
              </a:rPr>
              <a:t>paulatina</a:t>
            </a:r>
            <a:r>
              <a:rPr dirty="0" sz="1500" spc="-10">
                <a:latin typeface="Lucida Sans Unicode"/>
                <a:cs typeface="Lucida Sans Unicode"/>
              </a:rPr>
              <a:t> retomada</a:t>
            </a:r>
            <a:r>
              <a:rPr dirty="0" sz="1500" spc="-5">
                <a:latin typeface="Lucida Sans Unicode"/>
                <a:cs typeface="Lucida Sans Unicode"/>
              </a:rPr>
              <a:t> da</a:t>
            </a:r>
            <a:r>
              <a:rPr dirty="0" sz="1500">
                <a:latin typeface="Lucida Sans Unicode"/>
                <a:cs typeface="Lucida Sans Unicode"/>
              </a:rPr>
              <a:t> </a:t>
            </a:r>
            <a:r>
              <a:rPr dirty="0" sz="1500" spc="-20">
                <a:latin typeface="Lucida Sans Unicode"/>
                <a:cs typeface="Lucida Sans Unicode"/>
              </a:rPr>
              <a:t>economia,</a:t>
            </a:r>
            <a:r>
              <a:rPr dirty="0" sz="1500" spc="-15">
                <a:latin typeface="Lucida Sans Unicode"/>
                <a:cs typeface="Lucida Sans Unicode"/>
              </a:rPr>
              <a:t> </a:t>
            </a:r>
            <a:r>
              <a:rPr dirty="0" sz="1500" spc="10">
                <a:latin typeface="Lucida Sans Unicode"/>
                <a:cs typeface="Lucida Sans Unicode"/>
              </a:rPr>
              <a:t>a</a:t>
            </a:r>
            <a:r>
              <a:rPr dirty="0" sz="1500" spc="15">
                <a:latin typeface="Lucida Sans Unicode"/>
                <a:cs typeface="Lucida Sans Unicode"/>
              </a:rPr>
              <a:t> </a:t>
            </a:r>
            <a:r>
              <a:rPr dirty="0" sz="1500" spc="-15">
                <a:latin typeface="Lucida Sans Unicode"/>
                <a:cs typeface="Lucida Sans Unicode"/>
              </a:rPr>
              <a:t>intenção</a:t>
            </a:r>
            <a:r>
              <a:rPr dirty="0" sz="1500" spc="-10">
                <a:latin typeface="Lucida Sans Unicode"/>
                <a:cs typeface="Lucida Sans Unicode"/>
              </a:rPr>
              <a:t> de </a:t>
            </a:r>
            <a:r>
              <a:rPr dirty="0" sz="1500" spc="-5">
                <a:latin typeface="Lucida Sans Unicode"/>
                <a:cs typeface="Lucida Sans Unicode"/>
              </a:rPr>
              <a:t> </a:t>
            </a:r>
            <a:r>
              <a:rPr dirty="0" sz="1500" spc="-20">
                <a:latin typeface="Lucida Sans Unicode"/>
                <a:cs typeface="Lucida Sans Unicode"/>
              </a:rPr>
              <a:t>consumo</a:t>
            </a:r>
            <a:r>
              <a:rPr dirty="0" sz="1500" spc="-90">
                <a:latin typeface="Lucida Sans Unicode"/>
                <a:cs typeface="Lucida Sans Unicode"/>
              </a:rPr>
              <a:t> </a:t>
            </a:r>
            <a:r>
              <a:rPr dirty="0" sz="1500" spc="-20">
                <a:latin typeface="Lucida Sans Unicode"/>
                <a:cs typeface="Lucida Sans Unicode"/>
              </a:rPr>
              <a:t>voltou</a:t>
            </a:r>
            <a:r>
              <a:rPr dirty="0" sz="1500" spc="-85">
                <a:latin typeface="Lucida Sans Unicode"/>
                <a:cs typeface="Lucida Sans Unicode"/>
              </a:rPr>
              <a:t> </a:t>
            </a:r>
            <a:r>
              <a:rPr dirty="0" sz="1500" spc="10">
                <a:latin typeface="Lucida Sans Unicode"/>
                <a:cs typeface="Lucida Sans Unicode"/>
              </a:rPr>
              <a:t>a</a:t>
            </a:r>
            <a:r>
              <a:rPr dirty="0" sz="1500" spc="-85">
                <a:latin typeface="Lucida Sans Unicode"/>
                <a:cs typeface="Lucida Sans Unicode"/>
              </a:rPr>
              <a:t> </a:t>
            </a:r>
            <a:r>
              <a:rPr dirty="0" sz="1500" spc="-75">
                <a:latin typeface="Lucida Sans Unicode"/>
                <a:cs typeface="Lucida Sans Unicode"/>
              </a:rPr>
              <a:t>subir.</a:t>
            </a:r>
            <a:endParaRPr sz="1500">
              <a:latin typeface="Lucida Sans Unicode"/>
              <a:cs typeface="Lucida Sans Unicode"/>
            </a:endParaRPr>
          </a:p>
          <a:p>
            <a:pPr algn="r" marL="831850" marR="5080" indent="-635635">
              <a:lnSpc>
                <a:spcPct val="118400"/>
              </a:lnSpc>
              <a:spcBef>
                <a:spcPts val="1015"/>
              </a:spcBef>
            </a:pPr>
            <a:r>
              <a:rPr dirty="0" sz="950">
                <a:latin typeface="Lucida Sans Unicode"/>
                <a:cs typeface="Lucida Sans Unicode"/>
              </a:rPr>
              <a:t>sendo</a:t>
            </a:r>
            <a:r>
              <a:rPr dirty="0" sz="950" spc="-45">
                <a:latin typeface="Lucida Sans Unicode"/>
                <a:cs typeface="Lucida Sans Unicode"/>
              </a:rPr>
              <a:t> </a:t>
            </a:r>
            <a:r>
              <a:rPr dirty="0" sz="950">
                <a:latin typeface="Lucida Sans Unicode"/>
                <a:cs typeface="Lucida Sans Unicode"/>
              </a:rPr>
              <a:t>considerado</a:t>
            </a:r>
            <a:r>
              <a:rPr dirty="0" sz="950" spc="-40">
                <a:latin typeface="Lucida Sans Unicode"/>
                <a:cs typeface="Lucida Sans Unicode"/>
              </a:rPr>
              <a:t> </a:t>
            </a:r>
            <a:r>
              <a:rPr dirty="0" sz="950" spc="15">
                <a:latin typeface="Lucida Sans Unicode"/>
                <a:cs typeface="Lucida Sans Unicode"/>
              </a:rPr>
              <a:t>um</a:t>
            </a:r>
            <a:r>
              <a:rPr dirty="0" sz="950" spc="-40">
                <a:latin typeface="Lucida Sans Unicode"/>
                <a:cs typeface="Lucida Sans Unicode"/>
              </a:rPr>
              <a:t> </a:t>
            </a:r>
            <a:r>
              <a:rPr dirty="0" sz="950" spc="-5">
                <a:latin typeface="Lucida Sans Unicode"/>
                <a:cs typeface="Lucida Sans Unicode"/>
              </a:rPr>
              <a:t>indicador</a:t>
            </a:r>
            <a:r>
              <a:rPr dirty="0" sz="950" spc="-40">
                <a:latin typeface="Lucida Sans Unicode"/>
                <a:cs typeface="Lucida Sans Unicode"/>
              </a:rPr>
              <a:t> </a:t>
            </a:r>
            <a:r>
              <a:rPr dirty="0" sz="950" spc="5">
                <a:latin typeface="Lucida Sans Unicode"/>
                <a:cs typeface="Lucida Sans Unicode"/>
              </a:rPr>
              <a:t>antecedente</a:t>
            </a:r>
            <a:r>
              <a:rPr dirty="0" sz="950" spc="-40">
                <a:latin typeface="Lucida Sans Unicode"/>
                <a:cs typeface="Lucida Sans Unicode"/>
              </a:rPr>
              <a:t> </a:t>
            </a:r>
            <a:r>
              <a:rPr dirty="0" sz="950" spc="10">
                <a:latin typeface="Lucida Sans Unicode"/>
                <a:cs typeface="Lucida Sans Unicode"/>
              </a:rPr>
              <a:t>ao</a:t>
            </a:r>
            <a:r>
              <a:rPr dirty="0" sz="950" spc="-40">
                <a:latin typeface="Lucida Sans Unicode"/>
                <a:cs typeface="Lucida Sans Unicode"/>
              </a:rPr>
              <a:t> </a:t>
            </a:r>
            <a:r>
              <a:rPr dirty="0" sz="950">
                <a:latin typeface="Lucida Sans Unicode"/>
                <a:cs typeface="Lucida Sans Unicode"/>
              </a:rPr>
              <a:t>consumo</a:t>
            </a:r>
            <a:r>
              <a:rPr dirty="0" sz="950" spc="-40">
                <a:latin typeface="Lucida Sans Unicode"/>
                <a:cs typeface="Lucida Sans Unicode"/>
              </a:rPr>
              <a:t> </a:t>
            </a:r>
            <a:r>
              <a:rPr dirty="0" sz="950" spc="20">
                <a:latin typeface="Lucida Sans Unicode"/>
                <a:cs typeface="Lucida Sans Unicode"/>
              </a:rPr>
              <a:t>e</a:t>
            </a:r>
            <a:r>
              <a:rPr dirty="0" sz="950" spc="-40">
                <a:latin typeface="Lucida Sans Unicode"/>
                <a:cs typeface="Lucida Sans Unicode"/>
              </a:rPr>
              <a:t> </a:t>
            </a:r>
            <a:r>
              <a:rPr dirty="0" sz="950" spc="5">
                <a:latin typeface="Lucida Sans Unicode"/>
                <a:cs typeface="Lucida Sans Unicode"/>
              </a:rPr>
              <a:t>pode</a:t>
            </a:r>
            <a:r>
              <a:rPr dirty="0" sz="950" spc="-40">
                <a:latin typeface="Lucida Sans Unicode"/>
                <a:cs typeface="Lucida Sans Unicode"/>
              </a:rPr>
              <a:t> </a:t>
            </a:r>
            <a:r>
              <a:rPr dirty="0" sz="950" spc="5">
                <a:latin typeface="Lucida Sans Unicode"/>
                <a:cs typeface="Lucida Sans Unicode"/>
              </a:rPr>
              <a:t>ser</a:t>
            </a:r>
            <a:r>
              <a:rPr dirty="0" sz="950" spc="-40">
                <a:latin typeface="Lucida Sans Unicode"/>
                <a:cs typeface="Lucida Sans Unicode"/>
              </a:rPr>
              <a:t> </a:t>
            </a:r>
            <a:r>
              <a:rPr dirty="0" sz="950" spc="-15">
                <a:latin typeface="Lucida Sans Unicode"/>
                <a:cs typeface="Lucida Sans Unicode"/>
              </a:rPr>
              <a:t>utilizado </a:t>
            </a:r>
            <a:r>
              <a:rPr dirty="0" sz="950" spc="-285">
                <a:latin typeface="Lucida Sans Unicode"/>
                <a:cs typeface="Lucida Sans Unicode"/>
              </a:rPr>
              <a:t> </a:t>
            </a:r>
            <a:r>
              <a:rPr dirty="0" sz="950" spc="10">
                <a:latin typeface="Lucida Sans Unicode"/>
                <a:cs typeface="Lucida Sans Unicode"/>
              </a:rPr>
              <a:t>para</a:t>
            </a:r>
            <a:r>
              <a:rPr dirty="0" sz="950" spc="-50">
                <a:latin typeface="Lucida Sans Unicode"/>
                <a:cs typeface="Lucida Sans Unicode"/>
              </a:rPr>
              <a:t> </a:t>
            </a:r>
            <a:r>
              <a:rPr dirty="0" sz="950" spc="5">
                <a:latin typeface="Lucida Sans Unicode"/>
                <a:cs typeface="Lucida Sans Unicode"/>
              </a:rPr>
              <a:t>o</a:t>
            </a:r>
            <a:r>
              <a:rPr dirty="0" sz="950" spc="-50">
                <a:latin typeface="Lucida Sans Unicode"/>
                <a:cs typeface="Lucida Sans Unicode"/>
              </a:rPr>
              <a:t> </a:t>
            </a:r>
            <a:r>
              <a:rPr dirty="0" sz="950" spc="5">
                <a:latin typeface="Lucida Sans Unicode"/>
                <a:cs typeface="Lucida Sans Unicode"/>
              </a:rPr>
              <a:t>planejamento</a:t>
            </a:r>
            <a:r>
              <a:rPr dirty="0" sz="950" spc="-50">
                <a:latin typeface="Lucida Sans Unicode"/>
                <a:cs typeface="Lucida Sans Unicode"/>
              </a:rPr>
              <a:t> </a:t>
            </a:r>
            <a:r>
              <a:rPr dirty="0" sz="950">
                <a:latin typeface="Lucida Sans Unicode"/>
                <a:cs typeface="Lucida Sans Unicode"/>
              </a:rPr>
              <a:t>do</a:t>
            </a:r>
            <a:r>
              <a:rPr dirty="0" sz="950" spc="-50">
                <a:latin typeface="Lucida Sans Unicode"/>
                <a:cs typeface="Lucida Sans Unicode"/>
              </a:rPr>
              <a:t> </a:t>
            </a:r>
            <a:r>
              <a:rPr dirty="0" sz="950" spc="-5">
                <a:latin typeface="Lucida Sans Unicode"/>
                <a:cs typeface="Lucida Sans Unicode"/>
              </a:rPr>
              <a:t>comércio</a:t>
            </a:r>
            <a:r>
              <a:rPr dirty="0" sz="950" spc="-50">
                <a:latin typeface="Lucida Sans Unicode"/>
                <a:cs typeface="Lucida Sans Unicode"/>
              </a:rPr>
              <a:t> </a:t>
            </a:r>
            <a:r>
              <a:rPr dirty="0" sz="950" spc="20">
                <a:latin typeface="Lucida Sans Unicode"/>
                <a:cs typeface="Lucida Sans Unicode"/>
              </a:rPr>
              <a:t>e</a:t>
            </a:r>
            <a:r>
              <a:rPr dirty="0" sz="950" spc="-50">
                <a:latin typeface="Lucida Sans Unicode"/>
                <a:cs typeface="Lucida Sans Unicode"/>
              </a:rPr>
              <a:t> </a:t>
            </a:r>
            <a:r>
              <a:rPr dirty="0" sz="950" spc="10">
                <a:latin typeface="Lucida Sans Unicode"/>
                <a:cs typeface="Lucida Sans Unicode"/>
              </a:rPr>
              <a:t>de</a:t>
            </a:r>
            <a:r>
              <a:rPr dirty="0" sz="950" spc="-50">
                <a:latin typeface="Lucida Sans Unicode"/>
                <a:cs typeface="Lucida Sans Unicode"/>
              </a:rPr>
              <a:t> </a:t>
            </a:r>
            <a:r>
              <a:rPr dirty="0" sz="950">
                <a:latin typeface="Lucida Sans Unicode"/>
                <a:cs typeface="Lucida Sans Unicode"/>
              </a:rPr>
              <a:t>outras</a:t>
            </a:r>
            <a:r>
              <a:rPr dirty="0" sz="950" spc="-50">
                <a:latin typeface="Lucida Sans Unicode"/>
                <a:cs typeface="Lucida Sans Unicode"/>
              </a:rPr>
              <a:t> </a:t>
            </a:r>
            <a:r>
              <a:rPr dirty="0" sz="950">
                <a:latin typeface="Lucida Sans Unicode"/>
                <a:cs typeface="Lucida Sans Unicode"/>
              </a:rPr>
              <a:t>atividades</a:t>
            </a:r>
            <a:r>
              <a:rPr dirty="0" sz="950" spc="-45">
                <a:latin typeface="Lucida Sans Unicode"/>
                <a:cs typeface="Lucida Sans Unicode"/>
              </a:rPr>
              <a:t> </a:t>
            </a:r>
            <a:r>
              <a:rPr dirty="0" sz="950">
                <a:latin typeface="Lucida Sans Unicode"/>
                <a:cs typeface="Lucida Sans Unicode"/>
              </a:rPr>
              <a:t>produtoras</a:t>
            </a:r>
            <a:endParaRPr sz="950">
              <a:latin typeface="Lucida Sans Unicode"/>
              <a:cs typeface="Lucida Sans Unicode"/>
            </a:endParaRPr>
          </a:p>
          <a:p>
            <a:pPr algn="r" marR="5080">
              <a:lnSpc>
                <a:spcPct val="100000"/>
              </a:lnSpc>
              <a:spcBef>
                <a:spcPts val="210"/>
              </a:spcBef>
            </a:pPr>
            <a:r>
              <a:rPr dirty="0" sz="950" spc="-20">
                <a:solidFill>
                  <a:srgbClr val="1281B0"/>
                </a:solidFill>
                <a:latin typeface="Lucida Sans Unicode"/>
                <a:cs typeface="Lucida Sans Unicode"/>
              </a:rPr>
              <a:t>(</a:t>
            </a:r>
            <a:r>
              <a:rPr dirty="0" sz="950" spc="-5">
                <a:solidFill>
                  <a:srgbClr val="1281B0"/>
                </a:solidFill>
                <a:latin typeface="Lucida Sans Unicode"/>
                <a:cs typeface="Lucida Sans Unicode"/>
              </a:rPr>
              <a:t>F</a:t>
            </a:r>
            <a:r>
              <a:rPr dirty="0" sz="950" spc="20">
                <a:solidFill>
                  <a:srgbClr val="1281B0"/>
                </a:solidFill>
                <a:latin typeface="Lucida Sans Unicode"/>
                <a:cs typeface="Lucida Sans Unicode"/>
              </a:rPr>
              <a:t>e</a:t>
            </a:r>
            <a:r>
              <a:rPr dirty="0" sz="950" spc="-20">
                <a:solidFill>
                  <a:srgbClr val="1281B0"/>
                </a:solidFill>
                <a:latin typeface="Lucida Sans Unicode"/>
                <a:cs typeface="Lucida Sans Unicode"/>
              </a:rPr>
              <a:t>c</a:t>
            </a:r>
            <a:r>
              <a:rPr dirty="0" sz="950" spc="5">
                <a:solidFill>
                  <a:srgbClr val="1281B0"/>
                </a:solidFill>
                <a:latin typeface="Lucida Sans Unicode"/>
                <a:cs typeface="Lucida Sans Unicode"/>
              </a:rPr>
              <a:t>o</a:t>
            </a:r>
            <a:r>
              <a:rPr dirty="0" sz="950" spc="20">
                <a:solidFill>
                  <a:srgbClr val="1281B0"/>
                </a:solidFill>
                <a:latin typeface="Lucida Sans Unicode"/>
                <a:cs typeface="Lucida Sans Unicode"/>
              </a:rPr>
              <a:t>m</a:t>
            </a:r>
            <a:r>
              <a:rPr dirty="0" sz="950" spc="20">
                <a:solidFill>
                  <a:srgbClr val="1281B0"/>
                </a:solidFill>
                <a:latin typeface="Lucida Sans Unicode"/>
                <a:cs typeface="Lucida Sans Unicode"/>
              </a:rPr>
              <a:t>é</a:t>
            </a:r>
            <a:r>
              <a:rPr dirty="0" sz="950" spc="-10">
                <a:solidFill>
                  <a:srgbClr val="1281B0"/>
                </a:solidFill>
                <a:latin typeface="Lucida Sans Unicode"/>
                <a:cs typeface="Lucida Sans Unicode"/>
              </a:rPr>
              <a:t>r</a:t>
            </a:r>
            <a:r>
              <a:rPr dirty="0" sz="950" spc="-20">
                <a:solidFill>
                  <a:srgbClr val="1281B0"/>
                </a:solidFill>
                <a:latin typeface="Lucida Sans Unicode"/>
                <a:cs typeface="Lucida Sans Unicode"/>
              </a:rPr>
              <a:t>c</a:t>
            </a:r>
            <a:r>
              <a:rPr dirty="0" sz="950" spc="-25">
                <a:solidFill>
                  <a:srgbClr val="1281B0"/>
                </a:solidFill>
                <a:latin typeface="Lucida Sans Unicode"/>
                <a:cs typeface="Lucida Sans Unicode"/>
              </a:rPr>
              <a:t>i</a:t>
            </a:r>
            <a:r>
              <a:rPr dirty="0" sz="950" spc="5">
                <a:solidFill>
                  <a:srgbClr val="1281B0"/>
                </a:solidFill>
                <a:latin typeface="Lucida Sans Unicode"/>
                <a:cs typeface="Lucida Sans Unicode"/>
              </a:rPr>
              <a:t>o</a:t>
            </a:r>
            <a:r>
              <a:rPr dirty="0" sz="950" spc="20">
                <a:solidFill>
                  <a:srgbClr val="1281B0"/>
                </a:solidFill>
                <a:latin typeface="Lucida Sans Unicode"/>
                <a:cs typeface="Lucida Sans Unicode"/>
              </a:rPr>
              <a:t>S</a:t>
            </a:r>
            <a:r>
              <a:rPr dirty="0" sz="950" spc="-70">
                <a:solidFill>
                  <a:srgbClr val="1281B0"/>
                </a:solidFill>
                <a:latin typeface="Lucida Sans Unicode"/>
                <a:cs typeface="Lucida Sans Unicode"/>
              </a:rPr>
              <a:t>P</a:t>
            </a:r>
            <a:r>
              <a:rPr dirty="0" sz="950" spc="-40">
                <a:solidFill>
                  <a:srgbClr val="1281B0"/>
                </a:solidFill>
                <a:latin typeface="Lucida Sans Unicode"/>
                <a:cs typeface="Lucida Sans Unicode"/>
              </a:rPr>
              <a:t>,</a:t>
            </a:r>
            <a:r>
              <a:rPr dirty="0" sz="950" spc="-50">
                <a:solidFill>
                  <a:srgbClr val="1281B0"/>
                </a:solidFill>
                <a:latin typeface="Lucida Sans Unicode"/>
                <a:cs typeface="Lucida Sans Unicode"/>
              </a:rPr>
              <a:t> </a:t>
            </a:r>
            <a:r>
              <a:rPr dirty="0" sz="950" spc="-45">
                <a:solidFill>
                  <a:srgbClr val="1281B0"/>
                </a:solidFill>
                <a:latin typeface="Lucida Sans Unicode"/>
                <a:cs typeface="Lucida Sans Unicode"/>
              </a:rPr>
              <a:t>2022</a:t>
            </a:r>
            <a:r>
              <a:rPr dirty="0" sz="950" spc="20">
                <a:solidFill>
                  <a:srgbClr val="1281B0"/>
                </a:solidFill>
                <a:latin typeface="Lucida Sans Unicode"/>
                <a:cs typeface="Lucida Sans Unicode"/>
              </a:rPr>
              <a:t>a</a:t>
            </a:r>
            <a:r>
              <a:rPr dirty="0" sz="950" spc="-20">
                <a:solidFill>
                  <a:srgbClr val="1281B0"/>
                </a:solidFill>
                <a:latin typeface="Lucida Sans Unicode"/>
                <a:cs typeface="Lucida Sans Unicode"/>
              </a:rPr>
              <a:t>)</a:t>
            </a:r>
            <a:r>
              <a:rPr dirty="0" sz="950" spc="-40">
                <a:latin typeface="Lucida Sans Unicode"/>
                <a:cs typeface="Lucida Sans Unicode"/>
              </a:rPr>
              <a:t>.</a:t>
            </a:r>
            <a:endParaRPr sz="950">
              <a:latin typeface="Lucida Sans Unicode"/>
              <a:cs typeface="Lucida Sans Unicode"/>
            </a:endParaRPr>
          </a:p>
        </p:txBody>
      </p:sp>
      <p:pic>
        <p:nvPicPr>
          <p:cNvPr id="7" name="object 7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5943598" y="2876549"/>
            <a:ext cx="66675" cy="66674"/>
          </a:xfrm>
          <a:prstGeom prst="rect">
            <a:avLst/>
          </a:prstGeom>
        </p:spPr>
      </p:pic>
      <p:pic>
        <p:nvPicPr>
          <p:cNvPr id="8" name="object 8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5943598" y="4676774"/>
            <a:ext cx="66675" cy="66674"/>
          </a:xfrm>
          <a:prstGeom prst="rect">
            <a:avLst/>
          </a:prstGeom>
        </p:spPr>
      </p:pic>
      <p:pic>
        <p:nvPicPr>
          <p:cNvPr id="9" name="object 9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0" y="5457824"/>
            <a:ext cx="10915649" cy="1028700"/>
          </a:xfrm>
          <a:prstGeom prst="rect">
            <a:avLst/>
          </a:prstGeom>
        </p:spPr>
      </p:pic>
      <p:pic>
        <p:nvPicPr>
          <p:cNvPr id="10" name="object 10"/>
          <p:cNvPicPr/>
          <p:nvPr/>
        </p:nvPicPr>
        <p:blipFill>
          <a:blip r:embed="rId5" cstate="print"/>
          <a:stretch>
            <a:fillRect/>
          </a:stretch>
        </p:blipFill>
        <p:spPr>
          <a:xfrm>
            <a:off x="0" y="0"/>
            <a:ext cx="11525249" cy="1447799"/>
          </a:xfrm>
          <a:prstGeom prst="rect">
            <a:avLst/>
          </a:prstGeom>
        </p:spPr>
      </p:pic>
      <p:sp>
        <p:nvSpPr>
          <p:cNvPr id="11" name="object 11"/>
          <p:cNvSpPr txBox="1">
            <a:spLocks noGrp="1"/>
          </p:cNvSpPr>
          <p:nvPr>
            <p:ph type="sldNum" idx="7" sz="quarter"/>
          </p:nvPr>
        </p:nvSpPr>
        <p:spPr>
          <a:prstGeom prst="rect"/>
        </p:spPr>
        <p:txBody>
          <a:bodyPr wrap="square" lIns="0" tIns="24130" rIns="0" bIns="0" rtlCol="0" vert="horz">
            <a:spAutoFit/>
          </a:bodyPr>
          <a:lstStyle/>
          <a:p>
            <a:pPr marL="38100">
              <a:lnSpc>
                <a:spcPct val="100000"/>
              </a:lnSpc>
              <a:spcBef>
                <a:spcPts val="190"/>
              </a:spcBef>
            </a:pPr>
            <a:fld id="{81D60167-4931-47E6-BA6A-407CBD079E47}" type="slidenum">
              <a:rPr dirty="0" spc="-85"/>
              <a:t>13</a:t>
            </a:fld>
            <a:r>
              <a:rPr dirty="0" spc="-80"/>
              <a:t> </a:t>
            </a:r>
            <a:r>
              <a:rPr dirty="0" spc="-210"/>
              <a:t>/</a:t>
            </a:r>
            <a:r>
              <a:rPr dirty="0" spc="-80"/>
              <a:t> </a:t>
            </a:r>
            <a:r>
              <a:rPr dirty="0" spc="-85"/>
              <a:t>27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926905" y="1797050"/>
            <a:ext cx="1671320" cy="311150"/>
          </a:xfrm>
          <a:prstGeom prst="rect"/>
        </p:spPr>
        <p:txBody>
          <a:bodyPr wrap="square" lIns="0" tIns="1587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dirty="0" spc="-520"/>
              <a:t>1</a:t>
            </a:r>
            <a:r>
              <a:rPr dirty="0" spc="-125"/>
              <a:t> </a:t>
            </a:r>
            <a:r>
              <a:rPr dirty="0" spc="-385"/>
              <a:t>I</a:t>
            </a:r>
            <a:r>
              <a:rPr dirty="0" spc="-105"/>
              <a:t>N</a:t>
            </a:r>
            <a:r>
              <a:rPr dirty="0" spc="-110"/>
              <a:t>T</a:t>
            </a:r>
            <a:r>
              <a:rPr dirty="0" spc="-90"/>
              <a:t>RO</a:t>
            </a:r>
            <a:r>
              <a:rPr dirty="0" spc="-55"/>
              <a:t>DUÇ</a:t>
            </a:r>
            <a:r>
              <a:rPr dirty="0" spc="-130"/>
              <a:t>Ã</a:t>
            </a:r>
            <a:r>
              <a:rPr dirty="0" spc="5"/>
              <a:t>O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596899" y="2263775"/>
            <a:ext cx="10331450" cy="227330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algn="just" marL="12700" marR="5080">
              <a:lnSpc>
                <a:spcPct val="112500"/>
              </a:lnSpc>
              <a:spcBef>
                <a:spcPts val="100"/>
              </a:spcBef>
            </a:pPr>
            <a:r>
              <a:rPr dirty="0" sz="1500" spc="5">
                <a:latin typeface="Lucida Sans Unicode"/>
                <a:cs typeface="Lucida Sans Unicode"/>
              </a:rPr>
              <a:t>O </a:t>
            </a:r>
            <a:r>
              <a:rPr dirty="0" sz="1500" spc="20" b="1">
                <a:latin typeface="Arial"/>
                <a:cs typeface="Arial"/>
              </a:rPr>
              <a:t>consumo </a:t>
            </a:r>
            <a:r>
              <a:rPr dirty="0" sz="1500" spc="5" b="1">
                <a:latin typeface="Arial"/>
                <a:cs typeface="Arial"/>
              </a:rPr>
              <a:t>das </a:t>
            </a:r>
            <a:r>
              <a:rPr dirty="0" sz="1500" spc="45" b="1">
                <a:latin typeface="Arial"/>
                <a:cs typeface="Arial"/>
              </a:rPr>
              <a:t>famílias </a:t>
            </a:r>
            <a:r>
              <a:rPr dirty="0" sz="1500" spc="-30">
                <a:latin typeface="Lucida Sans Unicode"/>
                <a:cs typeface="Lucida Sans Unicode"/>
              </a:rPr>
              <a:t>consiste </a:t>
            </a:r>
            <a:r>
              <a:rPr dirty="0" sz="1500" spc="5">
                <a:latin typeface="Lucida Sans Unicode"/>
                <a:cs typeface="Lucida Sans Unicode"/>
              </a:rPr>
              <a:t>em </a:t>
            </a:r>
            <a:r>
              <a:rPr dirty="0" sz="1500">
                <a:latin typeface="Lucida Sans Unicode"/>
                <a:cs typeface="Lucida Sans Unicode"/>
              </a:rPr>
              <a:t>uma </a:t>
            </a:r>
            <a:r>
              <a:rPr dirty="0" sz="1500" spc="-20">
                <a:latin typeface="Lucida Sans Unicode"/>
                <a:cs typeface="Lucida Sans Unicode"/>
              </a:rPr>
              <a:t>das </a:t>
            </a:r>
            <a:r>
              <a:rPr dirty="0" sz="1500" spc="-15">
                <a:latin typeface="Lucida Sans Unicode"/>
                <a:cs typeface="Lucida Sans Unicode"/>
              </a:rPr>
              <a:t>variáveis </a:t>
            </a:r>
            <a:r>
              <a:rPr dirty="0" sz="1500" spc="-20">
                <a:latin typeface="Lucida Sans Unicode"/>
                <a:cs typeface="Lucida Sans Unicode"/>
              </a:rPr>
              <a:t>mais </a:t>
            </a:r>
            <a:r>
              <a:rPr dirty="0" sz="1500" spc="-15">
                <a:latin typeface="Lucida Sans Unicode"/>
                <a:cs typeface="Lucida Sans Unicode"/>
              </a:rPr>
              <a:t>importantes </a:t>
            </a:r>
            <a:r>
              <a:rPr dirty="0" sz="1500" spc="-20">
                <a:latin typeface="Lucida Sans Unicode"/>
                <a:cs typeface="Lucida Sans Unicode"/>
              </a:rPr>
              <a:t>do </a:t>
            </a:r>
            <a:r>
              <a:rPr dirty="0" sz="1500" spc="-15">
                <a:latin typeface="Lucida Sans Unicode"/>
                <a:cs typeface="Lucida Sans Unicode"/>
              </a:rPr>
              <a:t>Sistema </a:t>
            </a:r>
            <a:r>
              <a:rPr dirty="0" sz="1500" spc="-10">
                <a:latin typeface="Lucida Sans Unicode"/>
                <a:cs typeface="Lucida Sans Unicode"/>
              </a:rPr>
              <a:t>de </a:t>
            </a:r>
            <a:r>
              <a:rPr dirty="0" sz="1500" spc="-30">
                <a:latin typeface="Lucida Sans Unicode"/>
                <a:cs typeface="Lucida Sans Unicode"/>
              </a:rPr>
              <a:t>Contas </a:t>
            </a:r>
            <a:r>
              <a:rPr dirty="0" sz="1500" spc="-15">
                <a:latin typeface="Lucida Sans Unicode"/>
                <a:cs typeface="Lucida Sans Unicode"/>
              </a:rPr>
              <a:t>Nacional </a:t>
            </a:r>
            <a:r>
              <a:rPr dirty="0" sz="1500" spc="-25">
                <a:latin typeface="Lucida Sans Unicode"/>
                <a:cs typeface="Lucida Sans Unicode"/>
              </a:rPr>
              <a:t>(SCN) </a:t>
            </a:r>
            <a:r>
              <a:rPr dirty="0" sz="1500" spc="-20">
                <a:latin typeface="Lucida Sans Unicode"/>
                <a:cs typeface="Lucida Sans Unicode"/>
              </a:rPr>
              <a:t> compondo</a:t>
            </a:r>
            <a:r>
              <a:rPr dirty="0" sz="1500" spc="-55">
                <a:latin typeface="Lucida Sans Unicode"/>
                <a:cs typeface="Lucida Sans Unicode"/>
              </a:rPr>
              <a:t> </a:t>
            </a:r>
            <a:r>
              <a:rPr dirty="0" sz="1500" spc="10">
                <a:latin typeface="Lucida Sans Unicode"/>
                <a:cs typeface="Lucida Sans Unicode"/>
              </a:rPr>
              <a:t>a</a:t>
            </a:r>
            <a:r>
              <a:rPr dirty="0" sz="1500" spc="-50">
                <a:latin typeface="Lucida Sans Unicode"/>
                <a:cs typeface="Lucida Sans Unicode"/>
              </a:rPr>
              <a:t> </a:t>
            </a:r>
            <a:r>
              <a:rPr dirty="0" sz="1500" spc="-5">
                <a:latin typeface="Lucida Sans Unicode"/>
                <a:cs typeface="Lucida Sans Unicode"/>
              </a:rPr>
              <a:t>demanda</a:t>
            </a:r>
            <a:r>
              <a:rPr dirty="0" sz="1500" spc="-50">
                <a:latin typeface="Lucida Sans Unicode"/>
                <a:cs typeface="Lucida Sans Unicode"/>
              </a:rPr>
              <a:t> </a:t>
            </a:r>
            <a:r>
              <a:rPr dirty="0" sz="1500" spc="-25">
                <a:latin typeface="Lucida Sans Unicode"/>
                <a:cs typeface="Lucida Sans Unicode"/>
              </a:rPr>
              <a:t>final</a:t>
            </a:r>
            <a:r>
              <a:rPr dirty="0" sz="1500" spc="-50">
                <a:latin typeface="Lucida Sans Unicode"/>
                <a:cs typeface="Lucida Sans Unicode"/>
              </a:rPr>
              <a:t> </a:t>
            </a:r>
            <a:r>
              <a:rPr dirty="0" sz="1500" spc="10">
                <a:latin typeface="Lucida Sans Unicode"/>
                <a:cs typeface="Lucida Sans Unicode"/>
              </a:rPr>
              <a:t>e</a:t>
            </a:r>
            <a:r>
              <a:rPr dirty="0" sz="1500" spc="-55">
                <a:latin typeface="Lucida Sans Unicode"/>
                <a:cs typeface="Lucida Sans Unicode"/>
              </a:rPr>
              <a:t> </a:t>
            </a:r>
            <a:r>
              <a:rPr dirty="0" sz="1500" spc="-30">
                <a:latin typeface="Lucida Sans Unicode"/>
                <a:cs typeface="Lucida Sans Unicode"/>
              </a:rPr>
              <a:t>cuja</a:t>
            </a:r>
            <a:r>
              <a:rPr dirty="0" sz="1500" spc="-50">
                <a:latin typeface="Lucida Sans Unicode"/>
                <a:cs typeface="Lucida Sans Unicode"/>
              </a:rPr>
              <a:t> </a:t>
            </a:r>
            <a:r>
              <a:rPr dirty="0" sz="1500" spc="-20">
                <a:latin typeface="Lucida Sans Unicode"/>
                <a:cs typeface="Lucida Sans Unicode"/>
              </a:rPr>
              <a:t>evolução</a:t>
            </a:r>
            <a:r>
              <a:rPr dirty="0" sz="1500" spc="-50">
                <a:latin typeface="Lucida Sans Unicode"/>
                <a:cs typeface="Lucida Sans Unicode"/>
              </a:rPr>
              <a:t> </a:t>
            </a:r>
            <a:r>
              <a:rPr dirty="0" sz="1500" spc="-10">
                <a:latin typeface="Lucida Sans Unicode"/>
                <a:cs typeface="Lucida Sans Unicode"/>
              </a:rPr>
              <a:t>permite</a:t>
            </a:r>
            <a:r>
              <a:rPr dirty="0" sz="1500" spc="-50">
                <a:latin typeface="Lucida Sans Unicode"/>
                <a:cs typeface="Lucida Sans Unicode"/>
              </a:rPr>
              <a:t> </a:t>
            </a:r>
            <a:r>
              <a:rPr dirty="0" sz="1500" spc="-10">
                <a:latin typeface="Lucida Sans Unicode"/>
                <a:cs typeface="Lucida Sans Unicode"/>
              </a:rPr>
              <a:t>compreender</a:t>
            </a:r>
            <a:r>
              <a:rPr dirty="0" sz="1500" spc="-50">
                <a:latin typeface="Lucida Sans Unicode"/>
                <a:cs typeface="Lucida Sans Unicode"/>
              </a:rPr>
              <a:t> </a:t>
            </a:r>
            <a:r>
              <a:rPr dirty="0" sz="1500" spc="10">
                <a:latin typeface="Lucida Sans Unicode"/>
                <a:cs typeface="Lucida Sans Unicode"/>
              </a:rPr>
              <a:t>a</a:t>
            </a:r>
            <a:r>
              <a:rPr dirty="0" sz="1500" spc="-55">
                <a:latin typeface="Lucida Sans Unicode"/>
                <a:cs typeface="Lucida Sans Unicode"/>
              </a:rPr>
              <a:t> </a:t>
            </a:r>
            <a:r>
              <a:rPr dirty="0" sz="1500" spc="-25">
                <a:latin typeface="Lucida Sans Unicode"/>
                <a:cs typeface="Lucida Sans Unicode"/>
              </a:rPr>
              <a:t>acessibilidade</a:t>
            </a:r>
            <a:r>
              <a:rPr dirty="0" sz="1500" spc="-50">
                <a:latin typeface="Lucida Sans Unicode"/>
                <a:cs typeface="Lucida Sans Unicode"/>
              </a:rPr>
              <a:t> </a:t>
            </a:r>
            <a:r>
              <a:rPr dirty="0" sz="1500" spc="-20">
                <a:latin typeface="Lucida Sans Unicode"/>
                <a:cs typeface="Lucida Sans Unicode"/>
              </a:rPr>
              <a:t>das</a:t>
            </a:r>
            <a:r>
              <a:rPr dirty="0" sz="1500" spc="-50">
                <a:latin typeface="Lucida Sans Unicode"/>
                <a:cs typeface="Lucida Sans Unicode"/>
              </a:rPr>
              <a:t> </a:t>
            </a:r>
            <a:r>
              <a:rPr dirty="0" sz="1500" spc="-25">
                <a:latin typeface="Lucida Sans Unicode"/>
                <a:cs typeface="Lucida Sans Unicode"/>
              </a:rPr>
              <a:t>famílias</a:t>
            </a:r>
            <a:r>
              <a:rPr dirty="0" sz="1500" spc="-50">
                <a:latin typeface="Lucida Sans Unicode"/>
                <a:cs typeface="Lucida Sans Unicode"/>
              </a:rPr>
              <a:t> </a:t>
            </a:r>
            <a:r>
              <a:rPr dirty="0" sz="1500" spc="-20">
                <a:latin typeface="Lucida Sans Unicode"/>
                <a:cs typeface="Lucida Sans Unicode"/>
              </a:rPr>
              <a:t>aos</a:t>
            </a:r>
            <a:r>
              <a:rPr dirty="0" sz="1500" spc="-50">
                <a:latin typeface="Lucida Sans Unicode"/>
                <a:cs typeface="Lucida Sans Unicode"/>
              </a:rPr>
              <a:t> </a:t>
            </a:r>
            <a:r>
              <a:rPr dirty="0" sz="1500" spc="-20">
                <a:latin typeface="Lucida Sans Unicode"/>
                <a:cs typeface="Lucida Sans Unicode"/>
              </a:rPr>
              <a:t>bens</a:t>
            </a:r>
            <a:r>
              <a:rPr dirty="0" sz="1500" spc="-55">
                <a:latin typeface="Lucida Sans Unicode"/>
                <a:cs typeface="Lucida Sans Unicode"/>
              </a:rPr>
              <a:t> </a:t>
            </a:r>
            <a:r>
              <a:rPr dirty="0" sz="1500" spc="10">
                <a:latin typeface="Lucida Sans Unicode"/>
                <a:cs typeface="Lucida Sans Unicode"/>
              </a:rPr>
              <a:t>e</a:t>
            </a:r>
            <a:r>
              <a:rPr dirty="0" sz="1500" spc="-50">
                <a:latin typeface="Lucida Sans Unicode"/>
                <a:cs typeface="Lucida Sans Unicode"/>
              </a:rPr>
              <a:t> </a:t>
            </a:r>
            <a:r>
              <a:rPr dirty="0" sz="1500" spc="-25">
                <a:latin typeface="Lucida Sans Unicode"/>
                <a:cs typeface="Lucida Sans Unicode"/>
              </a:rPr>
              <a:t>serviços </a:t>
            </a:r>
            <a:r>
              <a:rPr dirty="0" sz="1500" spc="-459">
                <a:latin typeface="Lucida Sans Unicode"/>
                <a:cs typeface="Lucida Sans Unicode"/>
              </a:rPr>
              <a:t> </a:t>
            </a:r>
            <a:r>
              <a:rPr dirty="0" sz="1500" spc="-20">
                <a:latin typeface="Lucida Sans Unicode"/>
                <a:cs typeface="Lucida Sans Unicode"/>
              </a:rPr>
              <a:t>ofertados.</a:t>
            </a:r>
            <a:r>
              <a:rPr dirty="0" sz="1500" spc="-50">
                <a:latin typeface="Lucida Sans Unicode"/>
                <a:cs typeface="Lucida Sans Unicode"/>
              </a:rPr>
              <a:t> </a:t>
            </a:r>
            <a:r>
              <a:rPr dirty="0" sz="1500" spc="20">
                <a:latin typeface="Lucida Sans Unicode"/>
                <a:cs typeface="Lucida Sans Unicode"/>
              </a:rPr>
              <a:t>É</a:t>
            </a:r>
            <a:r>
              <a:rPr dirty="0" sz="1500" spc="-50">
                <a:latin typeface="Lucida Sans Unicode"/>
                <a:cs typeface="Lucida Sans Unicode"/>
              </a:rPr>
              <a:t> </a:t>
            </a:r>
            <a:r>
              <a:rPr dirty="0" sz="1500" spc="-5">
                <a:latin typeface="Lucida Sans Unicode"/>
                <a:cs typeface="Lucida Sans Unicode"/>
              </a:rPr>
              <a:t>um</a:t>
            </a:r>
            <a:r>
              <a:rPr dirty="0" sz="1500" spc="-45">
                <a:latin typeface="Lucida Sans Unicode"/>
                <a:cs typeface="Lucida Sans Unicode"/>
              </a:rPr>
              <a:t> </a:t>
            </a:r>
            <a:r>
              <a:rPr dirty="0" sz="1500" spc="-30">
                <a:latin typeface="Lucida Sans Unicode"/>
                <a:cs typeface="Lucida Sans Unicode"/>
              </a:rPr>
              <a:t>dos</a:t>
            </a:r>
            <a:r>
              <a:rPr dirty="0" sz="1500" spc="-50">
                <a:latin typeface="Lucida Sans Unicode"/>
                <a:cs typeface="Lucida Sans Unicode"/>
              </a:rPr>
              <a:t> </a:t>
            </a:r>
            <a:r>
              <a:rPr dirty="0" sz="1500" spc="-30">
                <a:latin typeface="Lucida Sans Unicode"/>
                <a:cs typeface="Lucida Sans Unicode"/>
              </a:rPr>
              <a:t>principais</a:t>
            </a:r>
            <a:r>
              <a:rPr dirty="0" sz="1500" spc="-45">
                <a:latin typeface="Lucida Sans Unicode"/>
                <a:cs typeface="Lucida Sans Unicode"/>
              </a:rPr>
              <a:t> </a:t>
            </a:r>
            <a:r>
              <a:rPr dirty="0" sz="1500" spc="-15">
                <a:latin typeface="Lucida Sans Unicode"/>
                <a:cs typeface="Lucida Sans Unicode"/>
              </a:rPr>
              <a:t>componentes</a:t>
            </a:r>
            <a:r>
              <a:rPr dirty="0" sz="1500" spc="-50">
                <a:latin typeface="Lucida Sans Unicode"/>
                <a:cs typeface="Lucida Sans Unicode"/>
              </a:rPr>
              <a:t> </a:t>
            </a:r>
            <a:r>
              <a:rPr dirty="0" sz="1500" spc="-20">
                <a:latin typeface="Lucida Sans Unicode"/>
                <a:cs typeface="Lucida Sans Unicode"/>
              </a:rPr>
              <a:t>do</a:t>
            </a:r>
            <a:r>
              <a:rPr dirty="0" sz="1500" spc="-45">
                <a:latin typeface="Lucida Sans Unicode"/>
                <a:cs typeface="Lucida Sans Unicode"/>
              </a:rPr>
              <a:t> </a:t>
            </a:r>
            <a:r>
              <a:rPr dirty="0" sz="1500" spc="-5">
                <a:latin typeface="Lucida Sans Unicode"/>
                <a:cs typeface="Lucida Sans Unicode"/>
              </a:rPr>
              <a:t>Produto</a:t>
            </a:r>
            <a:r>
              <a:rPr dirty="0" sz="1500" spc="-50">
                <a:latin typeface="Lucida Sans Unicode"/>
                <a:cs typeface="Lucida Sans Unicode"/>
              </a:rPr>
              <a:t> </a:t>
            </a:r>
            <a:r>
              <a:rPr dirty="0" sz="1500" spc="5">
                <a:latin typeface="Lucida Sans Unicode"/>
                <a:cs typeface="Lucida Sans Unicode"/>
              </a:rPr>
              <a:t>Interno</a:t>
            </a:r>
            <a:r>
              <a:rPr dirty="0" sz="1500" spc="-45">
                <a:latin typeface="Lucida Sans Unicode"/>
                <a:cs typeface="Lucida Sans Unicode"/>
              </a:rPr>
              <a:t> </a:t>
            </a:r>
            <a:r>
              <a:rPr dirty="0" sz="1500" spc="15">
                <a:latin typeface="Lucida Sans Unicode"/>
                <a:cs typeface="Lucida Sans Unicode"/>
              </a:rPr>
              <a:t>Bruto</a:t>
            </a:r>
            <a:r>
              <a:rPr dirty="0" sz="1500" spc="-50">
                <a:latin typeface="Lucida Sans Unicode"/>
                <a:cs typeface="Lucida Sans Unicode"/>
              </a:rPr>
              <a:t> </a:t>
            </a:r>
            <a:r>
              <a:rPr dirty="0" sz="1500" spc="15">
                <a:latin typeface="Lucida Sans Unicode"/>
                <a:cs typeface="Lucida Sans Unicode"/>
              </a:rPr>
              <a:t>(PIB),</a:t>
            </a:r>
            <a:r>
              <a:rPr dirty="0" sz="1500" spc="-45">
                <a:latin typeface="Lucida Sans Unicode"/>
                <a:cs typeface="Lucida Sans Unicode"/>
              </a:rPr>
              <a:t> </a:t>
            </a:r>
            <a:r>
              <a:rPr dirty="0" sz="1500" spc="-10">
                <a:latin typeface="Lucida Sans Unicode"/>
                <a:cs typeface="Lucida Sans Unicode"/>
              </a:rPr>
              <a:t>tendo</a:t>
            </a:r>
            <a:r>
              <a:rPr dirty="0" sz="1500" spc="-50">
                <a:latin typeface="Lucida Sans Unicode"/>
                <a:cs typeface="Lucida Sans Unicode"/>
              </a:rPr>
              <a:t> </a:t>
            </a:r>
            <a:r>
              <a:rPr dirty="0" sz="1500" spc="-15">
                <a:latin typeface="Lucida Sans Unicode"/>
                <a:cs typeface="Lucida Sans Unicode"/>
              </a:rPr>
              <a:t>representado</a:t>
            </a:r>
            <a:r>
              <a:rPr dirty="0" sz="1500" spc="-45">
                <a:latin typeface="Lucida Sans Unicode"/>
                <a:cs typeface="Lucida Sans Unicode"/>
              </a:rPr>
              <a:t> </a:t>
            </a:r>
            <a:r>
              <a:rPr dirty="0" sz="1500" spc="5">
                <a:latin typeface="Lucida Sans Unicode"/>
                <a:cs typeface="Lucida Sans Unicode"/>
              </a:rPr>
              <a:t>em</a:t>
            </a:r>
            <a:r>
              <a:rPr dirty="0" sz="1500" spc="-50">
                <a:latin typeface="Lucida Sans Unicode"/>
                <a:cs typeface="Lucida Sans Unicode"/>
              </a:rPr>
              <a:t> </a:t>
            </a:r>
            <a:r>
              <a:rPr dirty="0" sz="1500" spc="-10">
                <a:latin typeface="Lucida Sans Unicode"/>
                <a:cs typeface="Lucida Sans Unicode"/>
              </a:rPr>
              <a:t>torno</a:t>
            </a:r>
            <a:r>
              <a:rPr dirty="0" sz="1500" spc="-45">
                <a:latin typeface="Lucida Sans Unicode"/>
                <a:cs typeface="Lucida Sans Unicode"/>
              </a:rPr>
              <a:t> </a:t>
            </a:r>
            <a:r>
              <a:rPr dirty="0" sz="1500" spc="-10">
                <a:latin typeface="Lucida Sans Unicode"/>
                <a:cs typeface="Lucida Sans Unicode"/>
              </a:rPr>
              <a:t>de</a:t>
            </a:r>
            <a:r>
              <a:rPr dirty="0" sz="1500" spc="-50">
                <a:latin typeface="Lucida Sans Unicode"/>
                <a:cs typeface="Lucida Sans Unicode"/>
              </a:rPr>
              <a:t> </a:t>
            </a:r>
            <a:r>
              <a:rPr dirty="0" sz="1500" spc="20">
                <a:latin typeface="Lucida Sans Unicode"/>
                <a:cs typeface="Lucida Sans Unicode"/>
              </a:rPr>
              <a:t>60% </a:t>
            </a:r>
            <a:r>
              <a:rPr dirty="0" sz="1500" spc="-465">
                <a:latin typeface="Lucida Sans Unicode"/>
                <a:cs typeface="Lucida Sans Unicode"/>
              </a:rPr>
              <a:t> </a:t>
            </a:r>
            <a:r>
              <a:rPr dirty="0" sz="1500" spc="-15">
                <a:latin typeface="Lucida Sans Unicode"/>
                <a:cs typeface="Lucida Sans Unicode"/>
              </a:rPr>
              <a:t>deste</a:t>
            </a:r>
            <a:r>
              <a:rPr dirty="0" sz="1500" spc="-90">
                <a:latin typeface="Lucida Sans Unicode"/>
                <a:cs typeface="Lucida Sans Unicode"/>
              </a:rPr>
              <a:t> </a:t>
            </a:r>
            <a:r>
              <a:rPr dirty="0" sz="1500" spc="-25">
                <a:latin typeface="Lucida Sans Unicode"/>
                <a:cs typeface="Lucida Sans Unicode"/>
              </a:rPr>
              <a:t>nos</a:t>
            </a:r>
            <a:r>
              <a:rPr dirty="0" sz="1500" spc="-85">
                <a:latin typeface="Lucida Sans Unicode"/>
                <a:cs typeface="Lucida Sans Unicode"/>
              </a:rPr>
              <a:t> </a:t>
            </a:r>
            <a:r>
              <a:rPr dirty="0" sz="1500" spc="-25">
                <a:latin typeface="Lucida Sans Unicode"/>
                <a:cs typeface="Lucida Sans Unicode"/>
              </a:rPr>
              <a:t>últimos</a:t>
            </a:r>
            <a:r>
              <a:rPr dirty="0" sz="1500" spc="-85">
                <a:latin typeface="Lucida Sans Unicode"/>
                <a:cs typeface="Lucida Sans Unicode"/>
              </a:rPr>
              <a:t> </a:t>
            </a:r>
            <a:r>
              <a:rPr dirty="0" sz="1500" spc="-15">
                <a:latin typeface="Lucida Sans Unicode"/>
                <a:cs typeface="Lucida Sans Unicode"/>
              </a:rPr>
              <a:t>anos</a:t>
            </a:r>
            <a:r>
              <a:rPr dirty="0" sz="1500" spc="-85">
                <a:latin typeface="Lucida Sans Unicode"/>
                <a:cs typeface="Lucida Sans Unicode"/>
              </a:rPr>
              <a:t> </a:t>
            </a:r>
            <a:r>
              <a:rPr dirty="0" sz="1500" spc="-20">
                <a:solidFill>
                  <a:srgbClr val="1281B0"/>
                </a:solidFill>
                <a:latin typeface="Lucida Sans Unicode"/>
                <a:cs typeface="Lucida Sans Unicode"/>
              </a:rPr>
              <a:t>(Carvalho</a:t>
            </a:r>
            <a:r>
              <a:rPr dirty="0" sz="1500" spc="-85">
                <a:solidFill>
                  <a:srgbClr val="1281B0"/>
                </a:solidFill>
                <a:latin typeface="Lucida Sans Unicode"/>
                <a:cs typeface="Lucida Sans Unicode"/>
              </a:rPr>
              <a:t> </a:t>
            </a:r>
            <a:r>
              <a:rPr dirty="0" sz="1500" spc="-5" i="1">
                <a:solidFill>
                  <a:srgbClr val="1281B0"/>
                </a:solidFill>
                <a:latin typeface="Arial"/>
                <a:cs typeface="Arial"/>
              </a:rPr>
              <a:t>et</a:t>
            </a:r>
            <a:r>
              <a:rPr dirty="0" sz="1500" spc="-30" i="1">
                <a:solidFill>
                  <a:srgbClr val="1281B0"/>
                </a:solidFill>
                <a:latin typeface="Arial"/>
                <a:cs typeface="Arial"/>
              </a:rPr>
              <a:t> </a:t>
            </a:r>
            <a:r>
              <a:rPr dirty="0" sz="1500" spc="-10" i="1">
                <a:solidFill>
                  <a:srgbClr val="1281B0"/>
                </a:solidFill>
                <a:latin typeface="Arial"/>
                <a:cs typeface="Arial"/>
              </a:rPr>
              <a:t>al.</a:t>
            </a:r>
            <a:r>
              <a:rPr dirty="0" sz="1500" spc="-10">
                <a:solidFill>
                  <a:srgbClr val="1281B0"/>
                </a:solidFill>
                <a:latin typeface="Lucida Sans Unicode"/>
                <a:cs typeface="Lucida Sans Unicode"/>
              </a:rPr>
              <a:t>,</a:t>
            </a:r>
            <a:r>
              <a:rPr dirty="0" sz="1500" spc="-85">
                <a:solidFill>
                  <a:srgbClr val="1281B0"/>
                </a:solidFill>
                <a:latin typeface="Lucida Sans Unicode"/>
                <a:cs typeface="Lucida Sans Unicode"/>
              </a:rPr>
              <a:t> </a:t>
            </a:r>
            <a:r>
              <a:rPr dirty="0" sz="1500" spc="-80">
                <a:solidFill>
                  <a:srgbClr val="1281B0"/>
                </a:solidFill>
                <a:latin typeface="Lucida Sans Unicode"/>
                <a:cs typeface="Lucida Sans Unicode"/>
              </a:rPr>
              <a:t>2016)</a:t>
            </a:r>
            <a:r>
              <a:rPr dirty="0" sz="1500" spc="-80">
                <a:latin typeface="Lucida Sans Unicode"/>
                <a:cs typeface="Lucida Sans Unicode"/>
              </a:rPr>
              <a:t>.</a:t>
            </a:r>
            <a:endParaRPr sz="1500">
              <a:latin typeface="Lucida Sans Unicode"/>
              <a:cs typeface="Lucida Sans Unicode"/>
            </a:endParaRPr>
          </a:p>
          <a:p>
            <a:pPr algn="just" marL="12700" marR="5080">
              <a:lnSpc>
                <a:spcPct val="112500"/>
              </a:lnSpc>
              <a:spcBef>
                <a:spcPts val="1500"/>
              </a:spcBef>
            </a:pPr>
            <a:r>
              <a:rPr dirty="0" sz="1500" spc="5">
                <a:latin typeface="Lucida Sans Unicode"/>
                <a:cs typeface="Lucida Sans Unicode"/>
              </a:rPr>
              <a:t>O </a:t>
            </a:r>
            <a:r>
              <a:rPr dirty="0" sz="1500" spc="-20">
                <a:latin typeface="Lucida Sans Unicode"/>
                <a:cs typeface="Lucida Sans Unicode"/>
              </a:rPr>
              <a:t>consumo </a:t>
            </a:r>
            <a:r>
              <a:rPr dirty="0" sz="1500" spc="-10">
                <a:latin typeface="Lucida Sans Unicode"/>
                <a:cs typeface="Lucida Sans Unicode"/>
              </a:rPr>
              <a:t>depende diretamente </a:t>
            </a:r>
            <a:r>
              <a:rPr dirty="0" sz="1500" spc="-5">
                <a:latin typeface="Lucida Sans Unicode"/>
                <a:cs typeface="Lucida Sans Unicode"/>
              </a:rPr>
              <a:t>da </a:t>
            </a:r>
            <a:r>
              <a:rPr dirty="0" sz="1500" spc="-10">
                <a:latin typeface="Lucida Sans Unicode"/>
                <a:cs typeface="Lucida Sans Unicode"/>
              </a:rPr>
              <a:t>renda </a:t>
            </a:r>
            <a:r>
              <a:rPr dirty="0" sz="1500" spc="-15">
                <a:latin typeface="Lucida Sans Unicode"/>
                <a:cs typeface="Lucida Sans Unicode"/>
              </a:rPr>
              <a:t>presente </a:t>
            </a:r>
            <a:r>
              <a:rPr dirty="0" sz="1500" spc="-10">
                <a:latin typeface="Lucida Sans Unicode"/>
                <a:cs typeface="Lucida Sans Unicode"/>
              </a:rPr>
              <a:t>auferida </a:t>
            </a:r>
            <a:r>
              <a:rPr dirty="0" sz="1500" spc="-20">
                <a:latin typeface="Lucida Sans Unicode"/>
                <a:cs typeface="Lucida Sans Unicode"/>
              </a:rPr>
              <a:t>pelas </a:t>
            </a:r>
            <a:r>
              <a:rPr dirty="0" sz="1500" spc="-25">
                <a:latin typeface="Lucida Sans Unicode"/>
                <a:cs typeface="Lucida Sans Unicode"/>
              </a:rPr>
              <a:t>famílias </a:t>
            </a:r>
            <a:r>
              <a:rPr dirty="0" sz="1500" spc="-385">
                <a:latin typeface="Lucida Sans Unicode"/>
                <a:cs typeface="Lucida Sans Unicode"/>
              </a:rPr>
              <a:t>-</a:t>
            </a:r>
            <a:r>
              <a:rPr dirty="0" sz="1500" spc="-380">
                <a:latin typeface="Lucida Sans Unicode"/>
                <a:cs typeface="Lucida Sans Unicode"/>
              </a:rPr>
              <a:t> </a:t>
            </a:r>
            <a:r>
              <a:rPr dirty="0" sz="1500" spc="-15">
                <a:latin typeface="Lucida Sans Unicode"/>
                <a:cs typeface="Lucida Sans Unicode"/>
              </a:rPr>
              <a:t>resultante </a:t>
            </a:r>
            <a:r>
              <a:rPr dirty="0" sz="1500" spc="-30">
                <a:latin typeface="Lucida Sans Unicode"/>
                <a:cs typeface="Lucida Sans Unicode"/>
              </a:rPr>
              <a:t>dos salários, </a:t>
            </a:r>
            <a:r>
              <a:rPr dirty="0" sz="1500" spc="-40">
                <a:latin typeface="Lucida Sans Unicode"/>
                <a:cs typeface="Lucida Sans Unicode"/>
              </a:rPr>
              <a:t>lucros, juros, </a:t>
            </a:r>
            <a:r>
              <a:rPr dirty="0" sz="1500" spc="-459">
                <a:latin typeface="Lucida Sans Unicode"/>
                <a:cs typeface="Lucida Sans Unicode"/>
              </a:rPr>
              <a:t> </a:t>
            </a:r>
            <a:r>
              <a:rPr dirty="0" sz="1500" spc="-25">
                <a:latin typeface="Lucida Sans Unicode"/>
                <a:cs typeface="Lucida Sans Unicode"/>
              </a:rPr>
              <a:t>aluguéis,</a:t>
            </a:r>
            <a:r>
              <a:rPr dirty="0" sz="1500" spc="-20">
                <a:latin typeface="Lucida Sans Unicode"/>
                <a:cs typeface="Lucida Sans Unicode"/>
              </a:rPr>
              <a:t> </a:t>
            </a:r>
            <a:r>
              <a:rPr dirty="0" sz="1500" spc="-35">
                <a:latin typeface="Lucida Sans Unicode"/>
                <a:cs typeface="Lucida Sans Unicode"/>
              </a:rPr>
              <a:t>etc.</a:t>
            </a:r>
            <a:r>
              <a:rPr dirty="0" sz="1500" spc="-20">
                <a:latin typeface="Lucida Sans Unicode"/>
                <a:cs typeface="Lucida Sans Unicode"/>
              </a:rPr>
              <a:t> </a:t>
            </a:r>
            <a:r>
              <a:rPr dirty="0" sz="1500" spc="20">
                <a:latin typeface="Lucida Sans Unicode"/>
                <a:cs typeface="Lucida Sans Unicode"/>
              </a:rPr>
              <a:t>Uma</a:t>
            </a:r>
            <a:r>
              <a:rPr dirty="0" sz="1500" spc="-20">
                <a:latin typeface="Lucida Sans Unicode"/>
                <a:cs typeface="Lucida Sans Unicode"/>
              </a:rPr>
              <a:t> </a:t>
            </a:r>
            <a:r>
              <a:rPr dirty="0" sz="1500" spc="-60">
                <a:latin typeface="Lucida Sans Unicode"/>
                <a:cs typeface="Lucida Sans Unicode"/>
              </a:rPr>
              <a:t>vez</a:t>
            </a:r>
            <a:r>
              <a:rPr dirty="0" sz="1500" spc="-15">
                <a:latin typeface="Lucida Sans Unicode"/>
                <a:cs typeface="Lucida Sans Unicode"/>
              </a:rPr>
              <a:t> </a:t>
            </a:r>
            <a:r>
              <a:rPr dirty="0" sz="1500" spc="-5">
                <a:latin typeface="Lucida Sans Unicode"/>
                <a:cs typeface="Lucida Sans Unicode"/>
              </a:rPr>
              <a:t>não</a:t>
            </a:r>
            <a:r>
              <a:rPr dirty="0" sz="1500" spc="-20">
                <a:latin typeface="Lucida Sans Unicode"/>
                <a:cs typeface="Lucida Sans Unicode"/>
              </a:rPr>
              <a:t> </a:t>
            </a:r>
            <a:r>
              <a:rPr dirty="0" sz="1500" spc="-5">
                <a:latin typeface="Lucida Sans Unicode"/>
                <a:cs typeface="Lucida Sans Unicode"/>
              </a:rPr>
              <a:t>havendo</a:t>
            </a:r>
            <a:r>
              <a:rPr dirty="0" sz="1500" spc="-20">
                <a:latin typeface="Lucida Sans Unicode"/>
                <a:cs typeface="Lucida Sans Unicode"/>
              </a:rPr>
              <a:t> </a:t>
            </a:r>
            <a:r>
              <a:rPr dirty="0" sz="1500" spc="10">
                <a:latin typeface="Lucida Sans Unicode"/>
                <a:cs typeface="Lucida Sans Unicode"/>
              </a:rPr>
              <a:t>a</a:t>
            </a:r>
            <a:r>
              <a:rPr dirty="0" sz="1500" spc="-20">
                <a:latin typeface="Lucida Sans Unicode"/>
                <a:cs typeface="Lucida Sans Unicode"/>
              </a:rPr>
              <a:t> </a:t>
            </a:r>
            <a:r>
              <a:rPr dirty="0" sz="1500" spc="-10">
                <a:latin typeface="Lucida Sans Unicode"/>
                <a:cs typeface="Lucida Sans Unicode"/>
              </a:rPr>
              <a:t>renda</a:t>
            </a:r>
            <a:r>
              <a:rPr dirty="0" sz="1500" spc="-15">
                <a:latin typeface="Lucida Sans Unicode"/>
                <a:cs typeface="Lucida Sans Unicode"/>
              </a:rPr>
              <a:t> </a:t>
            </a:r>
            <a:r>
              <a:rPr dirty="0" sz="1500" spc="-20">
                <a:latin typeface="Lucida Sans Unicode"/>
                <a:cs typeface="Lucida Sans Unicode"/>
              </a:rPr>
              <a:t>presente, </a:t>
            </a:r>
            <a:r>
              <a:rPr dirty="0" sz="1500" spc="-10">
                <a:latin typeface="Lucida Sans Unicode"/>
                <a:cs typeface="Lucida Sans Unicode"/>
              </a:rPr>
              <a:t>ou</a:t>
            </a:r>
            <a:r>
              <a:rPr dirty="0" sz="1500" spc="-20">
                <a:latin typeface="Lucida Sans Unicode"/>
                <a:cs typeface="Lucida Sans Unicode"/>
              </a:rPr>
              <a:t> </a:t>
            </a:r>
            <a:r>
              <a:rPr dirty="0" sz="1500" spc="-25">
                <a:latin typeface="Lucida Sans Unicode"/>
                <a:cs typeface="Lucida Sans Unicode"/>
              </a:rPr>
              <a:t>nos</a:t>
            </a:r>
            <a:r>
              <a:rPr dirty="0" sz="1500" spc="-15">
                <a:latin typeface="Lucida Sans Unicode"/>
                <a:cs typeface="Lucida Sans Unicode"/>
              </a:rPr>
              <a:t> </a:t>
            </a:r>
            <a:r>
              <a:rPr dirty="0" sz="1500" spc="-30">
                <a:latin typeface="Lucida Sans Unicode"/>
                <a:cs typeface="Lucida Sans Unicode"/>
              </a:rPr>
              <a:t>casos</a:t>
            </a:r>
            <a:r>
              <a:rPr dirty="0" sz="1500" spc="-20">
                <a:latin typeface="Lucida Sans Unicode"/>
                <a:cs typeface="Lucida Sans Unicode"/>
              </a:rPr>
              <a:t> </a:t>
            </a:r>
            <a:r>
              <a:rPr dirty="0" sz="1500" spc="5">
                <a:latin typeface="Lucida Sans Unicode"/>
                <a:cs typeface="Lucida Sans Unicode"/>
              </a:rPr>
              <a:t>em</a:t>
            </a:r>
            <a:r>
              <a:rPr dirty="0" sz="1500" spc="-20">
                <a:latin typeface="Lucida Sans Unicode"/>
                <a:cs typeface="Lucida Sans Unicode"/>
              </a:rPr>
              <a:t> </a:t>
            </a:r>
            <a:r>
              <a:rPr dirty="0" sz="1500" spc="-10">
                <a:latin typeface="Lucida Sans Unicode"/>
                <a:cs typeface="Lucida Sans Unicode"/>
              </a:rPr>
              <a:t>que</a:t>
            </a:r>
            <a:r>
              <a:rPr dirty="0" sz="1500" spc="-20">
                <a:latin typeface="Lucida Sans Unicode"/>
                <a:cs typeface="Lucida Sans Unicode"/>
              </a:rPr>
              <a:t> </a:t>
            </a:r>
            <a:r>
              <a:rPr dirty="0" sz="1500" spc="-10">
                <a:latin typeface="Lucida Sans Unicode"/>
                <a:cs typeface="Lucida Sans Unicode"/>
              </a:rPr>
              <a:t>ela</a:t>
            </a:r>
            <a:r>
              <a:rPr dirty="0" sz="1500" spc="-15">
                <a:latin typeface="Lucida Sans Unicode"/>
                <a:cs typeface="Lucida Sans Unicode"/>
              </a:rPr>
              <a:t> </a:t>
            </a:r>
            <a:r>
              <a:rPr dirty="0" sz="1500" spc="-25">
                <a:latin typeface="Lucida Sans Unicode"/>
                <a:cs typeface="Lucida Sans Unicode"/>
              </a:rPr>
              <a:t>seja</a:t>
            </a:r>
            <a:r>
              <a:rPr dirty="0" sz="1500" spc="-20">
                <a:latin typeface="Lucida Sans Unicode"/>
                <a:cs typeface="Lucida Sans Unicode"/>
              </a:rPr>
              <a:t> </a:t>
            </a:r>
            <a:r>
              <a:rPr dirty="0" sz="1500" spc="-30">
                <a:latin typeface="Lucida Sans Unicode"/>
                <a:cs typeface="Lucida Sans Unicode"/>
              </a:rPr>
              <a:t>insuficiente,</a:t>
            </a:r>
            <a:r>
              <a:rPr dirty="0" sz="1500" spc="-20">
                <a:latin typeface="Lucida Sans Unicode"/>
                <a:cs typeface="Lucida Sans Unicode"/>
              </a:rPr>
              <a:t> </a:t>
            </a:r>
            <a:r>
              <a:rPr dirty="0" sz="1500" spc="-15">
                <a:latin typeface="Lucida Sans Unicode"/>
                <a:cs typeface="Lucida Sans Unicode"/>
              </a:rPr>
              <a:t>o </a:t>
            </a:r>
            <a:r>
              <a:rPr dirty="0" sz="1500" spc="-20">
                <a:latin typeface="Lucida Sans Unicode"/>
                <a:cs typeface="Lucida Sans Unicode"/>
              </a:rPr>
              <a:t>consumo </a:t>
            </a:r>
            <a:r>
              <a:rPr dirty="0" sz="1500" spc="-15">
                <a:latin typeface="Lucida Sans Unicode"/>
                <a:cs typeface="Lucida Sans Unicode"/>
              </a:rPr>
              <a:t>pode </a:t>
            </a:r>
            <a:r>
              <a:rPr dirty="0" sz="1500" spc="-465">
                <a:latin typeface="Lucida Sans Unicode"/>
                <a:cs typeface="Lucida Sans Unicode"/>
              </a:rPr>
              <a:t> </a:t>
            </a:r>
            <a:r>
              <a:rPr dirty="0" sz="1500" spc="-15">
                <a:latin typeface="Lucida Sans Unicode"/>
                <a:cs typeface="Lucida Sans Unicode"/>
              </a:rPr>
              <a:t>ocorrer </a:t>
            </a:r>
            <a:r>
              <a:rPr dirty="0" sz="1500" spc="-20">
                <a:latin typeface="Lucida Sans Unicode"/>
                <a:cs typeface="Lucida Sans Unicode"/>
              </a:rPr>
              <a:t>pelo </a:t>
            </a:r>
            <a:r>
              <a:rPr dirty="0" sz="1500" spc="-25">
                <a:latin typeface="Lucida Sans Unicode"/>
                <a:cs typeface="Lucida Sans Unicode"/>
              </a:rPr>
              <a:t>uso </a:t>
            </a:r>
            <a:r>
              <a:rPr dirty="0" sz="1500" spc="-10">
                <a:latin typeface="Lucida Sans Unicode"/>
                <a:cs typeface="Lucida Sans Unicode"/>
              </a:rPr>
              <a:t>de </a:t>
            </a:r>
            <a:r>
              <a:rPr dirty="0" sz="1500" spc="-15">
                <a:latin typeface="Lucida Sans Unicode"/>
                <a:cs typeface="Lucida Sans Unicode"/>
              </a:rPr>
              <a:t>rendas </a:t>
            </a:r>
            <a:r>
              <a:rPr dirty="0" sz="1500" spc="-20">
                <a:latin typeface="Lucida Sans Unicode"/>
                <a:cs typeface="Lucida Sans Unicode"/>
              </a:rPr>
              <a:t>passadas </a:t>
            </a:r>
            <a:r>
              <a:rPr dirty="0" sz="1500" spc="-35">
                <a:latin typeface="Lucida Sans Unicode"/>
                <a:cs typeface="Lucida Sans Unicode"/>
              </a:rPr>
              <a:t>(riquezas </a:t>
            </a:r>
            <a:r>
              <a:rPr dirty="0" sz="1500" spc="-20">
                <a:latin typeface="Lucida Sans Unicode"/>
                <a:cs typeface="Lucida Sans Unicode"/>
              </a:rPr>
              <a:t>acumuladas) </a:t>
            </a:r>
            <a:r>
              <a:rPr dirty="0" sz="1500" spc="-10">
                <a:latin typeface="Lucida Sans Unicode"/>
                <a:cs typeface="Lucida Sans Unicode"/>
              </a:rPr>
              <a:t>ou </a:t>
            </a:r>
            <a:r>
              <a:rPr dirty="0" sz="1500" spc="-15">
                <a:latin typeface="Lucida Sans Unicode"/>
                <a:cs typeface="Lucida Sans Unicode"/>
              </a:rPr>
              <a:t>pela </a:t>
            </a:r>
            <a:r>
              <a:rPr dirty="0" sz="1500" spc="-30">
                <a:latin typeface="Lucida Sans Unicode"/>
                <a:cs typeface="Lucida Sans Unicode"/>
              </a:rPr>
              <a:t>expectativa </a:t>
            </a:r>
            <a:r>
              <a:rPr dirty="0" sz="1500" spc="-10">
                <a:latin typeface="Lucida Sans Unicode"/>
                <a:cs typeface="Lucida Sans Unicode"/>
              </a:rPr>
              <a:t>de </a:t>
            </a:r>
            <a:r>
              <a:rPr dirty="0" sz="1500" spc="-15">
                <a:latin typeface="Lucida Sans Unicode"/>
                <a:cs typeface="Lucida Sans Unicode"/>
              </a:rPr>
              <a:t>rendas </a:t>
            </a:r>
            <a:r>
              <a:rPr dirty="0" sz="1500" spc="-25">
                <a:latin typeface="Lucida Sans Unicode"/>
                <a:cs typeface="Lucida Sans Unicode"/>
              </a:rPr>
              <a:t>futuras, </a:t>
            </a:r>
            <a:r>
              <a:rPr dirty="0" sz="1500" spc="-10">
                <a:latin typeface="Lucida Sans Unicode"/>
                <a:cs typeface="Lucida Sans Unicode"/>
              </a:rPr>
              <a:t>por </a:t>
            </a:r>
            <a:r>
              <a:rPr dirty="0" sz="1500" spc="-15">
                <a:latin typeface="Lucida Sans Unicode"/>
                <a:cs typeface="Lucida Sans Unicode"/>
              </a:rPr>
              <a:t>meio </a:t>
            </a:r>
            <a:r>
              <a:rPr dirty="0" sz="1500" spc="-20">
                <a:latin typeface="Lucida Sans Unicode"/>
                <a:cs typeface="Lucida Sans Unicode"/>
              </a:rPr>
              <a:t>do </a:t>
            </a:r>
            <a:r>
              <a:rPr dirty="0" sz="1500" spc="-15">
                <a:latin typeface="Lucida Sans Unicode"/>
                <a:cs typeface="Lucida Sans Unicode"/>
              </a:rPr>
              <a:t> </a:t>
            </a:r>
            <a:r>
              <a:rPr dirty="0" sz="1500" spc="10">
                <a:latin typeface="Lucida Sans Unicode"/>
                <a:cs typeface="Lucida Sans Unicode"/>
              </a:rPr>
              <a:t>e</a:t>
            </a:r>
            <a:r>
              <a:rPr dirty="0" sz="1500" spc="-5">
                <a:latin typeface="Lucida Sans Unicode"/>
                <a:cs typeface="Lucida Sans Unicode"/>
              </a:rPr>
              <a:t>n</a:t>
            </a:r>
            <a:r>
              <a:rPr dirty="0" sz="1500" spc="-25">
                <a:latin typeface="Lucida Sans Unicode"/>
                <a:cs typeface="Lucida Sans Unicode"/>
              </a:rPr>
              <a:t>d</a:t>
            </a:r>
            <a:r>
              <a:rPr dirty="0" sz="1500" spc="-50">
                <a:latin typeface="Lucida Sans Unicode"/>
                <a:cs typeface="Lucida Sans Unicode"/>
              </a:rPr>
              <a:t>i</a:t>
            </a:r>
            <a:r>
              <a:rPr dirty="0" sz="1500" spc="-15">
                <a:latin typeface="Lucida Sans Unicode"/>
                <a:cs typeface="Lucida Sans Unicode"/>
              </a:rPr>
              <a:t>v</a:t>
            </a:r>
            <a:r>
              <a:rPr dirty="0" sz="1500" spc="-50">
                <a:latin typeface="Lucida Sans Unicode"/>
                <a:cs typeface="Lucida Sans Unicode"/>
              </a:rPr>
              <a:t>i</a:t>
            </a:r>
            <a:r>
              <a:rPr dirty="0" sz="1500" spc="-25">
                <a:latin typeface="Lucida Sans Unicode"/>
                <a:cs typeface="Lucida Sans Unicode"/>
              </a:rPr>
              <a:t>d</a:t>
            </a:r>
            <a:r>
              <a:rPr dirty="0" sz="1500" spc="10">
                <a:latin typeface="Lucida Sans Unicode"/>
                <a:cs typeface="Lucida Sans Unicode"/>
              </a:rPr>
              <a:t>a</a:t>
            </a:r>
            <a:r>
              <a:rPr dirty="0" sz="1500">
                <a:latin typeface="Lucida Sans Unicode"/>
                <a:cs typeface="Lucida Sans Unicode"/>
              </a:rPr>
              <a:t>m</a:t>
            </a:r>
            <a:r>
              <a:rPr dirty="0" sz="1500" spc="10">
                <a:latin typeface="Lucida Sans Unicode"/>
                <a:cs typeface="Lucida Sans Unicode"/>
              </a:rPr>
              <a:t>e</a:t>
            </a:r>
            <a:r>
              <a:rPr dirty="0" sz="1500" spc="-5">
                <a:latin typeface="Lucida Sans Unicode"/>
                <a:cs typeface="Lucida Sans Unicode"/>
              </a:rPr>
              <a:t>n</a:t>
            </a:r>
            <a:r>
              <a:rPr dirty="0" sz="1500" spc="-20">
                <a:latin typeface="Lucida Sans Unicode"/>
                <a:cs typeface="Lucida Sans Unicode"/>
              </a:rPr>
              <a:t>t</a:t>
            </a:r>
            <a:r>
              <a:rPr dirty="0" sz="1500" spc="-15">
                <a:latin typeface="Lucida Sans Unicode"/>
                <a:cs typeface="Lucida Sans Unicode"/>
              </a:rPr>
              <a:t>o</a:t>
            </a:r>
            <a:r>
              <a:rPr dirty="0" sz="1500" spc="-85">
                <a:latin typeface="Lucida Sans Unicode"/>
                <a:cs typeface="Lucida Sans Unicode"/>
              </a:rPr>
              <a:t> </a:t>
            </a:r>
            <a:r>
              <a:rPr dirty="0" sz="1500" spc="-25">
                <a:latin typeface="Lucida Sans Unicode"/>
                <a:cs typeface="Lucida Sans Unicode"/>
              </a:rPr>
              <a:t>d</a:t>
            </a:r>
            <a:r>
              <a:rPr dirty="0" sz="1500" spc="10">
                <a:latin typeface="Lucida Sans Unicode"/>
                <a:cs typeface="Lucida Sans Unicode"/>
              </a:rPr>
              <a:t>a</a:t>
            </a:r>
            <a:r>
              <a:rPr dirty="0" sz="1500" spc="-50">
                <a:latin typeface="Lucida Sans Unicode"/>
                <a:cs typeface="Lucida Sans Unicode"/>
              </a:rPr>
              <a:t>s</a:t>
            </a:r>
            <a:r>
              <a:rPr dirty="0" sz="1500" spc="-85">
                <a:latin typeface="Lucida Sans Unicode"/>
                <a:cs typeface="Lucida Sans Unicode"/>
              </a:rPr>
              <a:t> </a:t>
            </a:r>
            <a:r>
              <a:rPr dirty="0" sz="1500" spc="-40">
                <a:latin typeface="Lucida Sans Unicode"/>
                <a:cs typeface="Lucida Sans Unicode"/>
              </a:rPr>
              <a:t>f</a:t>
            </a:r>
            <a:r>
              <a:rPr dirty="0" sz="1500" spc="10">
                <a:latin typeface="Lucida Sans Unicode"/>
                <a:cs typeface="Lucida Sans Unicode"/>
              </a:rPr>
              <a:t>a</a:t>
            </a:r>
            <a:r>
              <a:rPr dirty="0" sz="1500">
                <a:latin typeface="Lucida Sans Unicode"/>
                <a:cs typeface="Lucida Sans Unicode"/>
              </a:rPr>
              <a:t>m</a:t>
            </a:r>
            <a:r>
              <a:rPr dirty="0" sz="1500" spc="-50">
                <a:latin typeface="Lucida Sans Unicode"/>
                <a:cs typeface="Lucida Sans Unicode"/>
              </a:rPr>
              <a:t>íli</a:t>
            </a:r>
            <a:r>
              <a:rPr dirty="0" sz="1500" spc="10">
                <a:latin typeface="Lucida Sans Unicode"/>
                <a:cs typeface="Lucida Sans Unicode"/>
              </a:rPr>
              <a:t>a</a:t>
            </a:r>
            <a:r>
              <a:rPr dirty="0" sz="1500" spc="-50">
                <a:latin typeface="Lucida Sans Unicode"/>
                <a:cs typeface="Lucida Sans Unicode"/>
              </a:rPr>
              <a:t>s</a:t>
            </a:r>
            <a:r>
              <a:rPr dirty="0" sz="1500" spc="-85">
                <a:latin typeface="Lucida Sans Unicode"/>
                <a:cs typeface="Lucida Sans Unicode"/>
              </a:rPr>
              <a:t> </a:t>
            </a:r>
            <a:r>
              <a:rPr dirty="0" sz="1500" spc="20">
                <a:solidFill>
                  <a:srgbClr val="1281B0"/>
                </a:solidFill>
                <a:latin typeface="Lucida Sans Unicode"/>
                <a:cs typeface="Lucida Sans Unicode"/>
              </a:rPr>
              <a:t>(P</a:t>
            </a:r>
            <a:r>
              <a:rPr dirty="0" sz="1500" spc="10">
                <a:solidFill>
                  <a:srgbClr val="1281B0"/>
                </a:solidFill>
                <a:latin typeface="Lucida Sans Unicode"/>
                <a:cs typeface="Lucida Sans Unicode"/>
              </a:rPr>
              <a:t>a</a:t>
            </a:r>
            <a:r>
              <a:rPr dirty="0" sz="1500" spc="-50">
                <a:solidFill>
                  <a:srgbClr val="1281B0"/>
                </a:solidFill>
                <a:latin typeface="Lucida Sans Unicode"/>
                <a:cs typeface="Lucida Sans Unicode"/>
              </a:rPr>
              <a:t>ss</a:t>
            </a:r>
            <a:r>
              <a:rPr dirty="0" sz="1500" spc="-15">
                <a:solidFill>
                  <a:srgbClr val="1281B0"/>
                </a:solidFill>
                <a:latin typeface="Lucida Sans Unicode"/>
                <a:cs typeface="Lucida Sans Unicode"/>
              </a:rPr>
              <a:t>o</a:t>
            </a:r>
            <a:r>
              <a:rPr dirty="0" sz="1500" spc="-50">
                <a:solidFill>
                  <a:srgbClr val="1281B0"/>
                </a:solidFill>
                <a:latin typeface="Lucida Sans Unicode"/>
                <a:cs typeface="Lucida Sans Unicode"/>
              </a:rPr>
              <a:t>s</a:t>
            </a:r>
            <a:r>
              <a:rPr dirty="0" sz="1500" spc="-85">
                <a:solidFill>
                  <a:srgbClr val="1281B0"/>
                </a:solidFill>
                <a:latin typeface="Lucida Sans Unicode"/>
                <a:cs typeface="Lucida Sans Unicode"/>
              </a:rPr>
              <a:t> </a:t>
            </a:r>
            <a:r>
              <a:rPr dirty="0" sz="1500" spc="10">
                <a:solidFill>
                  <a:srgbClr val="1281B0"/>
                </a:solidFill>
                <a:latin typeface="Lucida Sans Unicode"/>
                <a:cs typeface="Lucida Sans Unicode"/>
              </a:rPr>
              <a:t>e</a:t>
            </a:r>
            <a:r>
              <a:rPr dirty="0" sz="1500" spc="-85">
                <a:solidFill>
                  <a:srgbClr val="1281B0"/>
                </a:solidFill>
                <a:latin typeface="Lucida Sans Unicode"/>
                <a:cs typeface="Lucida Sans Unicode"/>
              </a:rPr>
              <a:t> </a:t>
            </a:r>
            <a:r>
              <a:rPr dirty="0" sz="1500" spc="30">
                <a:solidFill>
                  <a:srgbClr val="1281B0"/>
                </a:solidFill>
                <a:latin typeface="Lucida Sans Unicode"/>
                <a:cs typeface="Lucida Sans Unicode"/>
              </a:rPr>
              <a:t>N</a:t>
            </a:r>
            <a:r>
              <a:rPr dirty="0" sz="1500" spc="-15">
                <a:solidFill>
                  <a:srgbClr val="1281B0"/>
                </a:solidFill>
                <a:latin typeface="Lucida Sans Unicode"/>
                <a:cs typeface="Lucida Sans Unicode"/>
              </a:rPr>
              <a:t>o</a:t>
            </a:r>
            <a:r>
              <a:rPr dirty="0" sz="1500" spc="-15">
                <a:solidFill>
                  <a:srgbClr val="1281B0"/>
                </a:solidFill>
                <a:latin typeface="Lucida Sans Unicode"/>
                <a:cs typeface="Lucida Sans Unicode"/>
              </a:rPr>
              <a:t>g</a:t>
            </a:r>
            <a:r>
              <a:rPr dirty="0" sz="1500" spc="10">
                <a:solidFill>
                  <a:srgbClr val="1281B0"/>
                </a:solidFill>
                <a:latin typeface="Lucida Sans Unicode"/>
                <a:cs typeface="Lucida Sans Unicode"/>
              </a:rPr>
              <a:t>a</a:t>
            </a:r>
            <a:r>
              <a:rPr dirty="0" sz="1500">
                <a:solidFill>
                  <a:srgbClr val="1281B0"/>
                </a:solidFill>
                <a:latin typeface="Lucida Sans Unicode"/>
                <a:cs typeface="Lucida Sans Unicode"/>
              </a:rPr>
              <a:t>m</a:t>
            </a:r>
            <a:r>
              <a:rPr dirty="0" sz="1500" spc="-50">
                <a:solidFill>
                  <a:srgbClr val="1281B0"/>
                </a:solidFill>
                <a:latin typeface="Lucida Sans Unicode"/>
                <a:cs typeface="Lucida Sans Unicode"/>
              </a:rPr>
              <a:t>i</a:t>
            </a:r>
            <a:r>
              <a:rPr dirty="0" sz="1500" spc="-75">
                <a:solidFill>
                  <a:srgbClr val="1281B0"/>
                </a:solidFill>
                <a:latin typeface="Lucida Sans Unicode"/>
                <a:cs typeface="Lucida Sans Unicode"/>
              </a:rPr>
              <a:t>,</a:t>
            </a:r>
            <a:r>
              <a:rPr dirty="0" sz="1500" spc="-85">
                <a:solidFill>
                  <a:srgbClr val="1281B0"/>
                </a:solidFill>
                <a:latin typeface="Lucida Sans Unicode"/>
                <a:cs typeface="Lucida Sans Unicode"/>
              </a:rPr>
              <a:t> </a:t>
            </a:r>
            <a:r>
              <a:rPr dirty="0" sz="1500" spc="-95">
                <a:solidFill>
                  <a:srgbClr val="1281B0"/>
                </a:solidFill>
                <a:latin typeface="Lucida Sans Unicode"/>
                <a:cs typeface="Lucida Sans Unicode"/>
              </a:rPr>
              <a:t>1998</a:t>
            </a:r>
            <a:r>
              <a:rPr dirty="0" sz="1500" spc="-75">
                <a:solidFill>
                  <a:srgbClr val="1281B0"/>
                </a:solidFill>
                <a:latin typeface="Lucida Sans Unicode"/>
                <a:cs typeface="Lucida Sans Unicode"/>
              </a:rPr>
              <a:t>;</a:t>
            </a:r>
            <a:r>
              <a:rPr dirty="0" sz="1500" spc="-85">
                <a:solidFill>
                  <a:srgbClr val="1281B0"/>
                </a:solidFill>
                <a:latin typeface="Lucida Sans Unicode"/>
                <a:cs typeface="Lucida Sans Unicode"/>
              </a:rPr>
              <a:t> </a:t>
            </a:r>
            <a:r>
              <a:rPr dirty="0" sz="1500" spc="-20">
                <a:solidFill>
                  <a:srgbClr val="1281B0"/>
                </a:solidFill>
                <a:latin typeface="Lucida Sans Unicode"/>
                <a:cs typeface="Lucida Sans Unicode"/>
              </a:rPr>
              <a:t>R</a:t>
            </a:r>
            <a:r>
              <a:rPr dirty="0" sz="1500" spc="-15">
                <a:solidFill>
                  <a:srgbClr val="1281B0"/>
                </a:solidFill>
                <a:latin typeface="Lucida Sans Unicode"/>
                <a:cs typeface="Lucida Sans Unicode"/>
              </a:rPr>
              <a:t>o</a:t>
            </a:r>
            <a:r>
              <a:rPr dirty="0" sz="1500" spc="-50">
                <a:solidFill>
                  <a:srgbClr val="1281B0"/>
                </a:solidFill>
                <a:latin typeface="Lucida Sans Unicode"/>
                <a:cs typeface="Lucida Sans Unicode"/>
              </a:rPr>
              <a:t>ss</a:t>
            </a:r>
            <a:r>
              <a:rPr dirty="0" sz="1500" spc="10">
                <a:solidFill>
                  <a:srgbClr val="1281B0"/>
                </a:solidFill>
                <a:latin typeface="Lucida Sans Unicode"/>
                <a:cs typeface="Lucida Sans Unicode"/>
              </a:rPr>
              <a:t>e</a:t>
            </a:r>
            <a:r>
              <a:rPr dirty="0" sz="1500" spc="-20">
                <a:solidFill>
                  <a:srgbClr val="1281B0"/>
                </a:solidFill>
                <a:latin typeface="Lucida Sans Unicode"/>
                <a:cs typeface="Lucida Sans Unicode"/>
              </a:rPr>
              <a:t>tt</a:t>
            </a:r>
            <a:r>
              <a:rPr dirty="0" sz="1500" spc="-50">
                <a:solidFill>
                  <a:srgbClr val="1281B0"/>
                </a:solidFill>
                <a:latin typeface="Lucida Sans Unicode"/>
                <a:cs typeface="Lucida Sans Unicode"/>
              </a:rPr>
              <a:t>i</a:t>
            </a:r>
            <a:r>
              <a:rPr dirty="0" sz="1500" spc="-75">
                <a:solidFill>
                  <a:srgbClr val="1281B0"/>
                </a:solidFill>
                <a:latin typeface="Lucida Sans Unicode"/>
                <a:cs typeface="Lucida Sans Unicode"/>
              </a:rPr>
              <a:t>,</a:t>
            </a:r>
            <a:r>
              <a:rPr dirty="0" sz="1500" spc="-85">
                <a:solidFill>
                  <a:srgbClr val="1281B0"/>
                </a:solidFill>
                <a:latin typeface="Lucida Sans Unicode"/>
                <a:cs typeface="Lucida Sans Unicode"/>
              </a:rPr>
              <a:t> </a:t>
            </a:r>
            <a:r>
              <a:rPr dirty="0" sz="1500" spc="-95">
                <a:solidFill>
                  <a:srgbClr val="1281B0"/>
                </a:solidFill>
                <a:latin typeface="Lucida Sans Unicode"/>
                <a:cs typeface="Lucida Sans Unicode"/>
              </a:rPr>
              <a:t>2003</a:t>
            </a:r>
            <a:r>
              <a:rPr dirty="0" sz="1500" spc="-40">
                <a:solidFill>
                  <a:srgbClr val="1281B0"/>
                </a:solidFill>
                <a:latin typeface="Lucida Sans Unicode"/>
                <a:cs typeface="Lucida Sans Unicode"/>
              </a:rPr>
              <a:t>)</a:t>
            </a:r>
            <a:r>
              <a:rPr dirty="0" sz="1500" spc="-75">
                <a:latin typeface="Lucida Sans Unicode"/>
                <a:cs typeface="Lucida Sans Unicode"/>
              </a:rPr>
              <a:t>.</a:t>
            </a:r>
            <a:endParaRPr sz="1500">
              <a:latin typeface="Lucida Sans Unicode"/>
              <a:cs typeface="Lucida Sans Unicode"/>
            </a:endParaRPr>
          </a:p>
        </p:txBody>
      </p:sp>
      <p:pic>
        <p:nvPicPr>
          <p:cNvPr id="4" name="object 4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5457824"/>
            <a:ext cx="10915649" cy="1028700"/>
          </a:xfrm>
          <a:prstGeom prst="rect">
            <a:avLst/>
          </a:prstGeom>
        </p:spPr>
      </p:pic>
      <p:pic>
        <p:nvPicPr>
          <p:cNvPr id="5" name="object 5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0" y="0"/>
            <a:ext cx="11525249" cy="1447799"/>
          </a:xfrm>
          <a:prstGeom prst="rect">
            <a:avLst/>
          </a:prstGeom>
        </p:spPr>
      </p:pic>
      <p:sp>
        <p:nvSpPr>
          <p:cNvPr id="6" name="object 6"/>
          <p:cNvSpPr txBox="1"/>
          <p:nvPr/>
        </p:nvSpPr>
        <p:spPr>
          <a:xfrm>
            <a:off x="10849420" y="6128619"/>
            <a:ext cx="536575" cy="259079"/>
          </a:xfrm>
          <a:prstGeom prst="rect">
            <a:avLst/>
          </a:prstGeom>
        </p:spPr>
        <p:txBody>
          <a:bodyPr wrap="square" lIns="0" tIns="24130" rIns="0" bIns="0" rtlCol="0" vert="horz">
            <a:spAutoFit/>
          </a:bodyPr>
          <a:lstStyle/>
          <a:p>
            <a:pPr marL="38100">
              <a:lnSpc>
                <a:spcPct val="100000"/>
              </a:lnSpc>
              <a:spcBef>
                <a:spcPts val="190"/>
              </a:spcBef>
            </a:pPr>
            <a:fld id="{81D60167-4931-47E6-BA6A-407CBD079E47}" type="slidenum">
              <a:rPr dirty="0" sz="1350" spc="-85">
                <a:solidFill>
                  <a:srgbClr val="1281B0"/>
                </a:solidFill>
                <a:latin typeface="Lucida Sans Unicode"/>
                <a:cs typeface="Lucida Sans Unicode"/>
              </a:rPr>
              <a:t>1</a:t>
            </a:fld>
            <a:r>
              <a:rPr dirty="0" sz="1350" spc="-80">
                <a:solidFill>
                  <a:srgbClr val="1281B0"/>
                </a:solidFill>
                <a:latin typeface="Lucida Sans Unicode"/>
                <a:cs typeface="Lucida Sans Unicode"/>
              </a:rPr>
              <a:t> </a:t>
            </a:r>
            <a:r>
              <a:rPr dirty="0" sz="1350" spc="-210">
                <a:solidFill>
                  <a:srgbClr val="1281B0"/>
                </a:solidFill>
                <a:latin typeface="Lucida Sans Unicode"/>
                <a:cs typeface="Lucida Sans Unicode"/>
              </a:rPr>
              <a:t>/</a:t>
            </a:r>
            <a:r>
              <a:rPr dirty="0" sz="1350" spc="-80">
                <a:solidFill>
                  <a:srgbClr val="1281B0"/>
                </a:solidFill>
                <a:latin typeface="Lucida Sans Unicode"/>
                <a:cs typeface="Lucida Sans Unicode"/>
              </a:rPr>
              <a:t> </a:t>
            </a:r>
            <a:r>
              <a:rPr dirty="0" sz="1350" spc="-85">
                <a:solidFill>
                  <a:srgbClr val="1281B0"/>
                </a:solidFill>
                <a:latin typeface="Lucida Sans Unicode"/>
                <a:cs typeface="Lucida Sans Unicode"/>
              </a:rPr>
              <a:t>27</a:t>
            </a:r>
            <a:endParaRPr sz="1350">
              <a:latin typeface="Lucida Sans Unicode"/>
              <a:cs typeface="Lucida Sans Unicode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960094" y="1797050"/>
            <a:ext cx="1605280" cy="311150"/>
          </a:xfrm>
          <a:prstGeom prst="rect"/>
        </p:spPr>
        <p:txBody>
          <a:bodyPr wrap="square" lIns="0" tIns="1587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dirty="0" spc="-125"/>
              <a:t>6</a:t>
            </a:r>
            <a:r>
              <a:rPr dirty="0" spc="-125"/>
              <a:t> </a:t>
            </a:r>
            <a:r>
              <a:rPr dirty="0" spc="-114"/>
              <a:t>C</a:t>
            </a:r>
            <a:r>
              <a:rPr dirty="0" spc="5"/>
              <a:t>O</a:t>
            </a:r>
            <a:r>
              <a:rPr dirty="0" spc="-105"/>
              <a:t>N</a:t>
            </a:r>
            <a:r>
              <a:rPr dirty="0" spc="-90"/>
              <a:t>C</a:t>
            </a:r>
            <a:r>
              <a:rPr dirty="0" spc="-155"/>
              <a:t>L</a:t>
            </a:r>
            <a:r>
              <a:rPr dirty="0" spc="-50"/>
              <a:t>US</a:t>
            </a:r>
            <a:r>
              <a:rPr dirty="0" spc="-130"/>
              <a:t>Ã</a:t>
            </a:r>
            <a:r>
              <a:rPr dirty="0" spc="5"/>
              <a:t>O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596899" y="2263775"/>
            <a:ext cx="10331450" cy="2530475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algn="just" marL="12700" marR="5080">
              <a:lnSpc>
                <a:spcPct val="112500"/>
              </a:lnSpc>
              <a:spcBef>
                <a:spcPts val="100"/>
              </a:spcBef>
            </a:pPr>
            <a:r>
              <a:rPr dirty="0" sz="1500" spc="5">
                <a:latin typeface="Lucida Sans Unicode"/>
                <a:cs typeface="Lucida Sans Unicode"/>
              </a:rPr>
              <a:t>O</a:t>
            </a:r>
            <a:r>
              <a:rPr dirty="0" sz="1500" spc="-35">
                <a:latin typeface="Lucida Sans Unicode"/>
                <a:cs typeface="Lucida Sans Unicode"/>
              </a:rPr>
              <a:t> </a:t>
            </a:r>
            <a:r>
              <a:rPr dirty="0" sz="1500" spc="-15">
                <a:latin typeface="Lucida Sans Unicode"/>
                <a:cs typeface="Lucida Sans Unicode"/>
              </a:rPr>
              <a:t>cenário</a:t>
            </a:r>
            <a:r>
              <a:rPr dirty="0" sz="1500" spc="-30">
                <a:latin typeface="Lucida Sans Unicode"/>
                <a:cs typeface="Lucida Sans Unicode"/>
              </a:rPr>
              <a:t> </a:t>
            </a:r>
            <a:r>
              <a:rPr dirty="0" sz="1500" spc="-25">
                <a:latin typeface="Lucida Sans Unicode"/>
                <a:cs typeface="Lucida Sans Unicode"/>
              </a:rPr>
              <a:t>brasileiro</a:t>
            </a:r>
            <a:r>
              <a:rPr dirty="0" sz="1500" spc="-30">
                <a:latin typeface="Lucida Sans Unicode"/>
                <a:cs typeface="Lucida Sans Unicode"/>
              </a:rPr>
              <a:t> </a:t>
            </a:r>
            <a:r>
              <a:rPr dirty="0" sz="1500" spc="-35">
                <a:latin typeface="Lucida Sans Unicode"/>
                <a:cs typeface="Lucida Sans Unicode"/>
              </a:rPr>
              <a:t>foi </a:t>
            </a:r>
            <a:r>
              <a:rPr dirty="0" sz="1500" spc="-10">
                <a:latin typeface="Lucida Sans Unicode"/>
                <a:cs typeface="Lucida Sans Unicode"/>
              </a:rPr>
              <a:t>afetado</a:t>
            </a:r>
            <a:r>
              <a:rPr dirty="0" sz="1500" spc="-30">
                <a:latin typeface="Lucida Sans Unicode"/>
                <a:cs typeface="Lucida Sans Unicode"/>
              </a:rPr>
              <a:t> </a:t>
            </a:r>
            <a:r>
              <a:rPr dirty="0" sz="1500" spc="-10">
                <a:latin typeface="Lucida Sans Unicode"/>
                <a:cs typeface="Lucida Sans Unicode"/>
              </a:rPr>
              <a:t>por</a:t>
            </a:r>
            <a:r>
              <a:rPr dirty="0" sz="1500" spc="-30">
                <a:latin typeface="Lucida Sans Unicode"/>
                <a:cs typeface="Lucida Sans Unicode"/>
              </a:rPr>
              <a:t> </a:t>
            </a:r>
            <a:r>
              <a:rPr dirty="0" sz="1500" spc="-15">
                <a:latin typeface="Lucida Sans Unicode"/>
                <a:cs typeface="Lucida Sans Unicode"/>
              </a:rPr>
              <a:t>duas</a:t>
            </a:r>
            <a:r>
              <a:rPr dirty="0" sz="1500" spc="-35">
                <a:latin typeface="Lucida Sans Unicode"/>
                <a:cs typeface="Lucida Sans Unicode"/>
              </a:rPr>
              <a:t> crises:</a:t>
            </a:r>
            <a:r>
              <a:rPr dirty="0" sz="1500" spc="-30">
                <a:latin typeface="Lucida Sans Unicode"/>
                <a:cs typeface="Lucida Sans Unicode"/>
              </a:rPr>
              <a:t> </a:t>
            </a:r>
            <a:r>
              <a:rPr dirty="0" sz="1500" spc="10">
                <a:latin typeface="Lucida Sans Unicode"/>
                <a:cs typeface="Lucida Sans Unicode"/>
              </a:rPr>
              <a:t>a</a:t>
            </a:r>
            <a:r>
              <a:rPr dirty="0" sz="1500" spc="-30">
                <a:latin typeface="Lucida Sans Unicode"/>
                <a:cs typeface="Lucida Sans Unicode"/>
              </a:rPr>
              <a:t> </a:t>
            </a:r>
            <a:r>
              <a:rPr dirty="0" sz="1500" spc="5" b="1">
                <a:latin typeface="Arial"/>
                <a:cs typeface="Arial"/>
              </a:rPr>
              <a:t>crise</a:t>
            </a:r>
            <a:r>
              <a:rPr dirty="0" sz="1500" spc="20" b="1">
                <a:latin typeface="Arial"/>
                <a:cs typeface="Arial"/>
              </a:rPr>
              <a:t> </a:t>
            </a:r>
            <a:r>
              <a:rPr dirty="0" sz="1500" spc="30" b="1">
                <a:latin typeface="Arial"/>
                <a:cs typeface="Arial"/>
              </a:rPr>
              <a:t>econômica</a:t>
            </a:r>
            <a:r>
              <a:rPr dirty="0" sz="1500" spc="25" b="1">
                <a:latin typeface="Arial"/>
                <a:cs typeface="Arial"/>
              </a:rPr>
              <a:t> </a:t>
            </a:r>
            <a:r>
              <a:rPr dirty="0" sz="1500" spc="40" b="1">
                <a:latin typeface="Arial"/>
                <a:cs typeface="Arial"/>
              </a:rPr>
              <a:t>de</a:t>
            </a:r>
            <a:r>
              <a:rPr dirty="0" sz="1500" spc="25" b="1">
                <a:latin typeface="Arial"/>
                <a:cs typeface="Arial"/>
              </a:rPr>
              <a:t> </a:t>
            </a:r>
            <a:r>
              <a:rPr dirty="0" sz="1500" spc="40" b="1">
                <a:latin typeface="Arial"/>
                <a:cs typeface="Arial"/>
              </a:rPr>
              <a:t>2015/2016</a:t>
            </a:r>
            <a:r>
              <a:rPr dirty="0" sz="1500" spc="20" b="1">
                <a:latin typeface="Arial"/>
                <a:cs typeface="Arial"/>
              </a:rPr>
              <a:t> </a:t>
            </a:r>
            <a:r>
              <a:rPr dirty="0" sz="1500" spc="10">
                <a:latin typeface="Lucida Sans Unicode"/>
                <a:cs typeface="Lucida Sans Unicode"/>
              </a:rPr>
              <a:t>e</a:t>
            </a:r>
            <a:r>
              <a:rPr dirty="0" sz="1500" spc="-30">
                <a:latin typeface="Lucida Sans Unicode"/>
                <a:cs typeface="Lucida Sans Unicode"/>
              </a:rPr>
              <a:t> </a:t>
            </a:r>
            <a:r>
              <a:rPr dirty="0" sz="1500" spc="10">
                <a:latin typeface="Lucida Sans Unicode"/>
                <a:cs typeface="Lucida Sans Unicode"/>
              </a:rPr>
              <a:t>a</a:t>
            </a:r>
            <a:r>
              <a:rPr dirty="0" sz="1500" spc="-30">
                <a:latin typeface="Lucida Sans Unicode"/>
                <a:cs typeface="Lucida Sans Unicode"/>
              </a:rPr>
              <a:t> </a:t>
            </a:r>
            <a:r>
              <a:rPr dirty="0" sz="1500" spc="5" b="1">
                <a:latin typeface="Arial"/>
                <a:cs typeface="Arial"/>
              </a:rPr>
              <a:t>crise</a:t>
            </a:r>
            <a:r>
              <a:rPr dirty="0" sz="1500" spc="20" b="1">
                <a:latin typeface="Arial"/>
                <a:cs typeface="Arial"/>
              </a:rPr>
              <a:t> </a:t>
            </a:r>
            <a:r>
              <a:rPr dirty="0" sz="1500" spc="30" b="1">
                <a:latin typeface="Arial"/>
                <a:cs typeface="Arial"/>
              </a:rPr>
              <a:t>econômica</a:t>
            </a:r>
            <a:r>
              <a:rPr dirty="0" sz="1500" spc="25" b="1">
                <a:latin typeface="Arial"/>
                <a:cs typeface="Arial"/>
              </a:rPr>
              <a:t> </a:t>
            </a:r>
            <a:r>
              <a:rPr dirty="0" sz="1500" spc="50" b="1">
                <a:latin typeface="Arial"/>
                <a:cs typeface="Arial"/>
              </a:rPr>
              <a:t>e</a:t>
            </a:r>
            <a:r>
              <a:rPr dirty="0" sz="1500" spc="25" b="1">
                <a:latin typeface="Arial"/>
                <a:cs typeface="Arial"/>
              </a:rPr>
              <a:t> </a:t>
            </a:r>
            <a:r>
              <a:rPr dirty="0" sz="1500" spc="55" b="1">
                <a:latin typeface="Arial"/>
                <a:cs typeface="Arial"/>
              </a:rPr>
              <a:t>sanitária </a:t>
            </a:r>
            <a:r>
              <a:rPr dirty="0" sz="1500" spc="-405" b="1">
                <a:latin typeface="Arial"/>
                <a:cs typeface="Arial"/>
              </a:rPr>
              <a:t> </a:t>
            </a:r>
            <a:r>
              <a:rPr dirty="0" sz="1500" spc="20" b="1">
                <a:latin typeface="Arial"/>
                <a:cs typeface="Arial"/>
              </a:rPr>
              <a:t>causada </a:t>
            </a:r>
            <a:r>
              <a:rPr dirty="0" sz="1500" spc="45" b="1">
                <a:latin typeface="Arial"/>
                <a:cs typeface="Arial"/>
              </a:rPr>
              <a:t>pela </a:t>
            </a:r>
            <a:r>
              <a:rPr dirty="0" sz="1500" spc="60" b="1">
                <a:latin typeface="Arial"/>
                <a:cs typeface="Arial"/>
              </a:rPr>
              <a:t>pandemia </a:t>
            </a:r>
            <a:r>
              <a:rPr dirty="0" sz="1500" spc="40" b="1">
                <a:latin typeface="Arial"/>
                <a:cs typeface="Arial"/>
              </a:rPr>
              <a:t>de </a:t>
            </a:r>
            <a:r>
              <a:rPr dirty="0" sz="1500" spc="-15" b="1">
                <a:latin typeface="Arial"/>
                <a:cs typeface="Arial"/>
              </a:rPr>
              <a:t>Covid-19</a:t>
            </a:r>
            <a:r>
              <a:rPr dirty="0" sz="1500" spc="-15">
                <a:latin typeface="Lucida Sans Unicode"/>
                <a:cs typeface="Lucida Sans Unicode"/>
              </a:rPr>
              <a:t>, sendo </a:t>
            </a:r>
            <a:r>
              <a:rPr dirty="0" sz="1500" spc="10">
                <a:latin typeface="Lucida Sans Unicode"/>
                <a:cs typeface="Lucida Sans Unicode"/>
              </a:rPr>
              <a:t>a </a:t>
            </a:r>
            <a:r>
              <a:rPr dirty="0" sz="1500" spc="-10">
                <a:latin typeface="Lucida Sans Unicode"/>
                <a:cs typeface="Lucida Sans Unicode"/>
              </a:rPr>
              <a:t>segunda </a:t>
            </a:r>
            <a:r>
              <a:rPr dirty="0" sz="1500" spc="-20">
                <a:latin typeface="Lucida Sans Unicode"/>
                <a:cs typeface="Lucida Sans Unicode"/>
              </a:rPr>
              <a:t>muito mais </a:t>
            </a:r>
            <a:r>
              <a:rPr dirty="0" sz="1500" spc="-15">
                <a:latin typeface="Lucida Sans Unicode"/>
                <a:cs typeface="Lucida Sans Unicode"/>
              </a:rPr>
              <a:t>profunda </a:t>
            </a:r>
            <a:r>
              <a:rPr dirty="0" sz="1500" spc="-10">
                <a:latin typeface="Lucida Sans Unicode"/>
                <a:cs typeface="Lucida Sans Unicode"/>
              </a:rPr>
              <a:t>que </a:t>
            </a:r>
            <a:r>
              <a:rPr dirty="0" sz="1500" spc="10">
                <a:latin typeface="Lucida Sans Unicode"/>
                <a:cs typeface="Lucida Sans Unicode"/>
              </a:rPr>
              <a:t>a </a:t>
            </a:r>
            <a:r>
              <a:rPr dirty="0" sz="1500" spc="-20">
                <a:latin typeface="Lucida Sans Unicode"/>
                <a:cs typeface="Lucida Sans Unicode"/>
              </a:rPr>
              <a:t>primeira. </a:t>
            </a:r>
            <a:r>
              <a:rPr dirty="0" sz="1500" spc="-50">
                <a:latin typeface="Lucida Sans Unicode"/>
                <a:cs typeface="Lucida Sans Unicode"/>
              </a:rPr>
              <a:t>Todavia, </a:t>
            </a:r>
            <a:r>
              <a:rPr dirty="0" sz="1500" spc="5">
                <a:latin typeface="Lucida Sans Unicode"/>
                <a:cs typeface="Lucida Sans Unicode"/>
              </a:rPr>
              <a:t>em </a:t>
            </a:r>
            <a:r>
              <a:rPr dirty="0" sz="1500" spc="-15">
                <a:latin typeface="Lucida Sans Unicode"/>
                <a:cs typeface="Lucida Sans Unicode"/>
              </a:rPr>
              <a:t>ambos </a:t>
            </a:r>
            <a:r>
              <a:rPr dirty="0" sz="1500" spc="-459">
                <a:latin typeface="Lucida Sans Unicode"/>
                <a:cs typeface="Lucida Sans Unicode"/>
              </a:rPr>
              <a:t> </a:t>
            </a:r>
            <a:r>
              <a:rPr dirty="0" sz="1500" spc="-30">
                <a:latin typeface="Lucida Sans Unicode"/>
                <a:cs typeface="Lucida Sans Unicode"/>
              </a:rPr>
              <a:t>os</a:t>
            </a:r>
            <a:r>
              <a:rPr dirty="0" sz="1500" spc="-40">
                <a:latin typeface="Lucida Sans Unicode"/>
                <a:cs typeface="Lucida Sans Unicode"/>
              </a:rPr>
              <a:t> casos,</a:t>
            </a:r>
            <a:r>
              <a:rPr dirty="0" sz="1500" spc="-35">
                <a:latin typeface="Lucida Sans Unicode"/>
                <a:cs typeface="Lucida Sans Unicode"/>
              </a:rPr>
              <a:t> </a:t>
            </a:r>
            <a:r>
              <a:rPr dirty="0" sz="1500" spc="-30">
                <a:latin typeface="Lucida Sans Unicode"/>
                <a:cs typeface="Lucida Sans Unicode"/>
              </a:rPr>
              <a:t>os</a:t>
            </a:r>
            <a:r>
              <a:rPr dirty="0" sz="1500" spc="-35">
                <a:latin typeface="Lucida Sans Unicode"/>
                <a:cs typeface="Lucida Sans Unicode"/>
              </a:rPr>
              <a:t> </a:t>
            </a:r>
            <a:r>
              <a:rPr dirty="0" sz="1500" spc="-20">
                <a:latin typeface="Lucida Sans Unicode"/>
                <a:cs typeface="Lucida Sans Unicode"/>
              </a:rPr>
              <a:t>resultados</a:t>
            </a:r>
            <a:r>
              <a:rPr dirty="0" sz="1500" spc="-35">
                <a:latin typeface="Lucida Sans Unicode"/>
                <a:cs typeface="Lucida Sans Unicode"/>
              </a:rPr>
              <a:t> </a:t>
            </a:r>
            <a:r>
              <a:rPr dirty="0" sz="1500" spc="-15">
                <a:latin typeface="Lucida Sans Unicode"/>
                <a:cs typeface="Lucida Sans Unicode"/>
              </a:rPr>
              <a:t>foram</a:t>
            </a:r>
            <a:r>
              <a:rPr dirty="0" sz="1500" spc="-35">
                <a:latin typeface="Lucida Sans Unicode"/>
                <a:cs typeface="Lucida Sans Unicode"/>
              </a:rPr>
              <a:t> </a:t>
            </a:r>
            <a:r>
              <a:rPr dirty="0" sz="1500" spc="-25">
                <a:latin typeface="Lucida Sans Unicode"/>
                <a:cs typeface="Lucida Sans Unicode"/>
              </a:rPr>
              <a:t>perniciosos</a:t>
            </a:r>
            <a:r>
              <a:rPr dirty="0" sz="1500" spc="-35">
                <a:latin typeface="Lucida Sans Unicode"/>
                <a:cs typeface="Lucida Sans Unicode"/>
              </a:rPr>
              <a:t> </a:t>
            </a:r>
            <a:r>
              <a:rPr dirty="0" sz="1500" spc="-5">
                <a:latin typeface="Lucida Sans Unicode"/>
                <a:cs typeface="Lucida Sans Unicode"/>
              </a:rPr>
              <a:t>não</a:t>
            </a:r>
            <a:r>
              <a:rPr dirty="0" sz="1500" spc="-35">
                <a:latin typeface="Lucida Sans Unicode"/>
                <a:cs typeface="Lucida Sans Unicode"/>
              </a:rPr>
              <a:t> </a:t>
            </a:r>
            <a:r>
              <a:rPr dirty="0" sz="1500" spc="-10">
                <a:latin typeface="Lucida Sans Unicode"/>
                <a:cs typeface="Lucida Sans Unicode"/>
              </a:rPr>
              <a:t>somente</a:t>
            </a:r>
            <a:r>
              <a:rPr dirty="0" sz="1500" spc="-35">
                <a:latin typeface="Lucida Sans Unicode"/>
                <a:cs typeface="Lucida Sans Unicode"/>
              </a:rPr>
              <a:t> </a:t>
            </a:r>
            <a:r>
              <a:rPr dirty="0" sz="1500" spc="-5">
                <a:latin typeface="Lucida Sans Unicode"/>
                <a:cs typeface="Lucida Sans Unicode"/>
              </a:rPr>
              <a:t>para</a:t>
            </a:r>
            <a:r>
              <a:rPr dirty="0" sz="1500" spc="-35">
                <a:latin typeface="Lucida Sans Unicode"/>
                <a:cs typeface="Lucida Sans Unicode"/>
              </a:rPr>
              <a:t> </a:t>
            </a:r>
            <a:r>
              <a:rPr dirty="0" sz="1500" spc="-15">
                <a:latin typeface="Lucida Sans Unicode"/>
                <a:cs typeface="Lucida Sans Unicode"/>
              </a:rPr>
              <a:t>o</a:t>
            </a:r>
            <a:r>
              <a:rPr dirty="0" sz="1500" spc="-35">
                <a:latin typeface="Lucida Sans Unicode"/>
                <a:cs typeface="Lucida Sans Unicode"/>
              </a:rPr>
              <a:t> </a:t>
            </a:r>
            <a:r>
              <a:rPr dirty="0" sz="1500" spc="-25">
                <a:latin typeface="Lucida Sans Unicode"/>
                <a:cs typeface="Lucida Sans Unicode"/>
              </a:rPr>
              <a:t>crescimento</a:t>
            </a:r>
            <a:r>
              <a:rPr dirty="0" sz="1500" spc="-35">
                <a:latin typeface="Lucida Sans Unicode"/>
                <a:cs typeface="Lucida Sans Unicode"/>
              </a:rPr>
              <a:t> </a:t>
            </a:r>
            <a:r>
              <a:rPr dirty="0" sz="1500" spc="-25">
                <a:latin typeface="Lucida Sans Unicode"/>
                <a:cs typeface="Lucida Sans Unicode"/>
              </a:rPr>
              <a:t>econômico,</a:t>
            </a:r>
            <a:r>
              <a:rPr dirty="0" sz="1500" spc="-35">
                <a:latin typeface="Lucida Sans Unicode"/>
                <a:cs typeface="Lucida Sans Unicode"/>
              </a:rPr>
              <a:t> </a:t>
            </a:r>
            <a:r>
              <a:rPr dirty="0" sz="1500" spc="-30">
                <a:latin typeface="Lucida Sans Unicode"/>
                <a:cs typeface="Lucida Sans Unicode"/>
              </a:rPr>
              <a:t>mas,</a:t>
            </a:r>
            <a:r>
              <a:rPr dirty="0" sz="1500" spc="-35">
                <a:latin typeface="Lucida Sans Unicode"/>
                <a:cs typeface="Lucida Sans Unicode"/>
              </a:rPr>
              <a:t> </a:t>
            </a:r>
            <a:r>
              <a:rPr dirty="0" sz="1500" spc="-25">
                <a:latin typeface="Lucida Sans Unicode"/>
                <a:cs typeface="Lucida Sans Unicode"/>
              </a:rPr>
              <a:t>sobretudo,</a:t>
            </a:r>
            <a:r>
              <a:rPr dirty="0" sz="1500" spc="-35">
                <a:latin typeface="Lucida Sans Unicode"/>
                <a:cs typeface="Lucida Sans Unicode"/>
              </a:rPr>
              <a:t> </a:t>
            </a:r>
            <a:r>
              <a:rPr dirty="0" sz="1500" spc="-10">
                <a:latin typeface="Lucida Sans Unicode"/>
                <a:cs typeface="Lucida Sans Unicode"/>
              </a:rPr>
              <a:t>no</a:t>
            </a:r>
            <a:r>
              <a:rPr dirty="0" sz="1500" spc="-35">
                <a:latin typeface="Lucida Sans Unicode"/>
                <a:cs typeface="Lucida Sans Unicode"/>
              </a:rPr>
              <a:t> </a:t>
            </a:r>
            <a:r>
              <a:rPr dirty="0" sz="1500" spc="-10">
                <a:latin typeface="Lucida Sans Unicode"/>
                <a:cs typeface="Lucida Sans Unicode"/>
              </a:rPr>
              <a:t>que</a:t>
            </a:r>
            <a:r>
              <a:rPr dirty="0" sz="1500" spc="-35">
                <a:latin typeface="Lucida Sans Unicode"/>
                <a:cs typeface="Lucida Sans Unicode"/>
              </a:rPr>
              <a:t> </a:t>
            </a:r>
            <a:r>
              <a:rPr dirty="0" sz="1500" spc="-20">
                <a:latin typeface="Lucida Sans Unicode"/>
                <a:cs typeface="Lucida Sans Unicode"/>
              </a:rPr>
              <a:t>se </a:t>
            </a:r>
            <a:r>
              <a:rPr dirty="0" sz="1500" spc="-465">
                <a:latin typeface="Lucida Sans Unicode"/>
                <a:cs typeface="Lucida Sans Unicode"/>
              </a:rPr>
              <a:t> </a:t>
            </a:r>
            <a:r>
              <a:rPr dirty="0" sz="1500" spc="-10">
                <a:latin typeface="Lucida Sans Unicode"/>
                <a:cs typeface="Lucida Sans Unicode"/>
              </a:rPr>
              <a:t>refere</a:t>
            </a:r>
            <a:r>
              <a:rPr dirty="0" sz="1500" spc="-90">
                <a:latin typeface="Lucida Sans Unicode"/>
                <a:cs typeface="Lucida Sans Unicode"/>
              </a:rPr>
              <a:t> </a:t>
            </a:r>
            <a:r>
              <a:rPr dirty="0" sz="1500" spc="-5">
                <a:latin typeface="Lucida Sans Unicode"/>
                <a:cs typeface="Lucida Sans Unicode"/>
              </a:rPr>
              <a:t>ao</a:t>
            </a:r>
            <a:r>
              <a:rPr dirty="0" sz="1500" spc="-85">
                <a:latin typeface="Lucida Sans Unicode"/>
                <a:cs typeface="Lucida Sans Unicode"/>
              </a:rPr>
              <a:t> </a:t>
            </a:r>
            <a:r>
              <a:rPr dirty="0" sz="1500" spc="-20">
                <a:latin typeface="Lucida Sans Unicode"/>
                <a:cs typeface="Lucida Sans Unicode"/>
              </a:rPr>
              <a:t>consumo</a:t>
            </a:r>
            <a:r>
              <a:rPr dirty="0" sz="1500" spc="-85">
                <a:latin typeface="Lucida Sans Unicode"/>
                <a:cs typeface="Lucida Sans Unicode"/>
              </a:rPr>
              <a:t> </a:t>
            </a:r>
            <a:r>
              <a:rPr dirty="0" sz="1500" spc="-20">
                <a:latin typeface="Lucida Sans Unicode"/>
                <a:cs typeface="Lucida Sans Unicode"/>
              </a:rPr>
              <a:t>das</a:t>
            </a:r>
            <a:r>
              <a:rPr dirty="0" sz="1500" spc="-85">
                <a:latin typeface="Lucida Sans Unicode"/>
                <a:cs typeface="Lucida Sans Unicode"/>
              </a:rPr>
              <a:t> </a:t>
            </a:r>
            <a:r>
              <a:rPr dirty="0" sz="1500" spc="-25">
                <a:latin typeface="Lucida Sans Unicode"/>
                <a:cs typeface="Lucida Sans Unicode"/>
              </a:rPr>
              <a:t>famílias</a:t>
            </a:r>
            <a:r>
              <a:rPr dirty="0" sz="1500" spc="-85">
                <a:latin typeface="Lucida Sans Unicode"/>
                <a:cs typeface="Lucida Sans Unicode"/>
              </a:rPr>
              <a:t> </a:t>
            </a:r>
            <a:r>
              <a:rPr dirty="0" sz="1500" spc="10">
                <a:latin typeface="Lucida Sans Unicode"/>
                <a:cs typeface="Lucida Sans Unicode"/>
              </a:rPr>
              <a:t>e</a:t>
            </a:r>
            <a:r>
              <a:rPr dirty="0" sz="1500" spc="-85">
                <a:latin typeface="Lucida Sans Unicode"/>
                <a:cs typeface="Lucida Sans Unicode"/>
              </a:rPr>
              <a:t> </a:t>
            </a:r>
            <a:r>
              <a:rPr dirty="0" sz="1500" spc="-15">
                <a:latin typeface="Lucida Sans Unicode"/>
                <a:cs typeface="Lucida Sans Unicode"/>
              </a:rPr>
              <a:t>demais</a:t>
            </a:r>
            <a:r>
              <a:rPr dirty="0" sz="1500" spc="-85">
                <a:latin typeface="Lucida Sans Unicode"/>
                <a:cs typeface="Lucida Sans Unicode"/>
              </a:rPr>
              <a:t> </a:t>
            </a:r>
            <a:r>
              <a:rPr dirty="0" sz="1500" spc="-20">
                <a:latin typeface="Lucida Sans Unicode"/>
                <a:cs typeface="Lucida Sans Unicode"/>
              </a:rPr>
              <a:t>consequências</a:t>
            </a:r>
            <a:r>
              <a:rPr dirty="0" sz="1500" spc="-85">
                <a:latin typeface="Lucida Sans Unicode"/>
                <a:cs typeface="Lucida Sans Unicode"/>
              </a:rPr>
              <a:t> </a:t>
            </a:r>
            <a:r>
              <a:rPr dirty="0" sz="1500" spc="-5">
                <a:latin typeface="Lucida Sans Unicode"/>
                <a:cs typeface="Lucida Sans Unicode"/>
              </a:rPr>
              <a:t>para</a:t>
            </a:r>
            <a:r>
              <a:rPr dirty="0" sz="1500" spc="-85">
                <a:latin typeface="Lucida Sans Unicode"/>
                <a:cs typeface="Lucida Sans Unicode"/>
              </a:rPr>
              <a:t> </a:t>
            </a:r>
            <a:r>
              <a:rPr dirty="0" sz="1500" spc="-15">
                <a:latin typeface="Lucida Sans Unicode"/>
                <a:cs typeface="Lucida Sans Unicode"/>
              </a:rPr>
              <a:t>o</a:t>
            </a:r>
            <a:r>
              <a:rPr dirty="0" sz="1500" spc="-85">
                <a:latin typeface="Lucida Sans Unicode"/>
                <a:cs typeface="Lucida Sans Unicode"/>
              </a:rPr>
              <a:t> </a:t>
            </a:r>
            <a:r>
              <a:rPr dirty="0" sz="1500" spc="-15">
                <a:latin typeface="Lucida Sans Unicode"/>
                <a:cs typeface="Lucida Sans Unicode"/>
              </a:rPr>
              <a:t>desenvolvimento</a:t>
            </a:r>
            <a:r>
              <a:rPr dirty="0" sz="1500" spc="-85">
                <a:latin typeface="Lucida Sans Unicode"/>
                <a:cs typeface="Lucida Sans Unicode"/>
              </a:rPr>
              <a:t> </a:t>
            </a:r>
            <a:r>
              <a:rPr dirty="0" sz="1500" spc="-20">
                <a:latin typeface="Lucida Sans Unicode"/>
                <a:cs typeface="Lucida Sans Unicode"/>
              </a:rPr>
              <a:t>econômico</a:t>
            </a:r>
            <a:r>
              <a:rPr dirty="0" sz="1500" spc="-85">
                <a:latin typeface="Lucida Sans Unicode"/>
                <a:cs typeface="Lucida Sans Unicode"/>
              </a:rPr>
              <a:t> </a:t>
            </a:r>
            <a:r>
              <a:rPr dirty="0" sz="1500" spc="10">
                <a:latin typeface="Lucida Sans Unicode"/>
                <a:cs typeface="Lucida Sans Unicode"/>
              </a:rPr>
              <a:t>e</a:t>
            </a:r>
            <a:r>
              <a:rPr dirty="0" sz="1500" spc="-85">
                <a:latin typeface="Lucida Sans Unicode"/>
                <a:cs typeface="Lucida Sans Unicode"/>
              </a:rPr>
              <a:t> </a:t>
            </a:r>
            <a:r>
              <a:rPr dirty="0" sz="1500" spc="-40">
                <a:latin typeface="Lucida Sans Unicode"/>
                <a:cs typeface="Lucida Sans Unicode"/>
              </a:rPr>
              <a:t>social.</a:t>
            </a:r>
            <a:endParaRPr sz="1500">
              <a:latin typeface="Lucida Sans Unicode"/>
              <a:cs typeface="Lucida Sans Unicode"/>
            </a:endParaRPr>
          </a:p>
          <a:p>
            <a:pPr algn="just" marL="12700" marR="5080">
              <a:lnSpc>
                <a:spcPct val="112500"/>
              </a:lnSpc>
              <a:spcBef>
                <a:spcPts val="1500"/>
              </a:spcBef>
            </a:pPr>
            <a:r>
              <a:rPr dirty="0" sz="1500" spc="5">
                <a:latin typeface="Lucida Sans Unicode"/>
                <a:cs typeface="Lucida Sans Unicode"/>
              </a:rPr>
              <a:t>O</a:t>
            </a:r>
            <a:r>
              <a:rPr dirty="0" sz="1500" spc="-60">
                <a:latin typeface="Lucida Sans Unicode"/>
                <a:cs typeface="Lucida Sans Unicode"/>
              </a:rPr>
              <a:t> </a:t>
            </a:r>
            <a:r>
              <a:rPr dirty="0" sz="1500" spc="-15">
                <a:latin typeface="Lucida Sans Unicode"/>
                <a:cs typeface="Lucida Sans Unicode"/>
              </a:rPr>
              <a:t>governo</a:t>
            </a:r>
            <a:r>
              <a:rPr dirty="0" sz="1500" spc="-55">
                <a:latin typeface="Lucida Sans Unicode"/>
                <a:cs typeface="Lucida Sans Unicode"/>
              </a:rPr>
              <a:t> </a:t>
            </a:r>
            <a:r>
              <a:rPr dirty="0" sz="1500" spc="-5">
                <a:latin typeface="Lucida Sans Unicode"/>
                <a:cs typeface="Lucida Sans Unicode"/>
              </a:rPr>
              <a:t>Bolsonaro</a:t>
            </a:r>
            <a:r>
              <a:rPr dirty="0" sz="1500" spc="-60">
                <a:latin typeface="Lucida Sans Unicode"/>
                <a:cs typeface="Lucida Sans Unicode"/>
              </a:rPr>
              <a:t> </a:t>
            </a:r>
            <a:r>
              <a:rPr dirty="0" sz="1500" spc="-30">
                <a:latin typeface="Lucida Sans Unicode"/>
                <a:cs typeface="Lucida Sans Unicode"/>
              </a:rPr>
              <a:t>iniciou</a:t>
            </a:r>
            <a:r>
              <a:rPr dirty="0" sz="1500" spc="-55">
                <a:latin typeface="Lucida Sans Unicode"/>
                <a:cs typeface="Lucida Sans Unicode"/>
              </a:rPr>
              <a:t> </a:t>
            </a:r>
            <a:r>
              <a:rPr dirty="0" sz="1500" spc="-15">
                <a:latin typeface="Lucida Sans Unicode"/>
                <a:cs typeface="Lucida Sans Unicode"/>
              </a:rPr>
              <a:t>o</a:t>
            </a:r>
            <a:r>
              <a:rPr dirty="0" sz="1500" spc="-55">
                <a:latin typeface="Lucida Sans Unicode"/>
                <a:cs typeface="Lucida Sans Unicode"/>
              </a:rPr>
              <a:t> </a:t>
            </a:r>
            <a:r>
              <a:rPr dirty="0" sz="1500" spc="-5">
                <a:latin typeface="Lucida Sans Unicode"/>
                <a:cs typeface="Lucida Sans Unicode"/>
              </a:rPr>
              <a:t>ano</a:t>
            </a:r>
            <a:r>
              <a:rPr dirty="0" sz="1500" spc="-60">
                <a:latin typeface="Lucida Sans Unicode"/>
                <a:cs typeface="Lucida Sans Unicode"/>
              </a:rPr>
              <a:t> </a:t>
            </a:r>
            <a:r>
              <a:rPr dirty="0" sz="1500" spc="-10">
                <a:latin typeface="Lucida Sans Unicode"/>
                <a:cs typeface="Lucida Sans Unicode"/>
              </a:rPr>
              <a:t>de</a:t>
            </a:r>
            <a:r>
              <a:rPr dirty="0" sz="1500" spc="-55">
                <a:latin typeface="Lucida Sans Unicode"/>
                <a:cs typeface="Lucida Sans Unicode"/>
              </a:rPr>
              <a:t> </a:t>
            </a:r>
            <a:r>
              <a:rPr dirty="0" sz="1500" spc="-95">
                <a:latin typeface="Lucida Sans Unicode"/>
                <a:cs typeface="Lucida Sans Unicode"/>
              </a:rPr>
              <a:t>2019</a:t>
            </a:r>
            <a:r>
              <a:rPr dirty="0" sz="1500" spc="-55">
                <a:latin typeface="Lucida Sans Unicode"/>
                <a:cs typeface="Lucida Sans Unicode"/>
              </a:rPr>
              <a:t> </a:t>
            </a:r>
            <a:r>
              <a:rPr dirty="0" sz="1500" spc="-30">
                <a:latin typeface="Lucida Sans Unicode"/>
                <a:cs typeface="Lucida Sans Unicode"/>
              </a:rPr>
              <a:t>sob</a:t>
            </a:r>
            <a:r>
              <a:rPr dirty="0" sz="1500" spc="-60">
                <a:latin typeface="Lucida Sans Unicode"/>
                <a:cs typeface="Lucida Sans Unicode"/>
              </a:rPr>
              <a:t> </a:t>
            </a:r>
            <a:r>
              <a:rPr dirty="0" sz="1500" spc="-15">
                <a:latin typeface="Lucida Sans Unicode"/>
                <a:cs typeface="Lucida Sans Unicode"/>
              </a:rPr>
              <a:t>grandes</a:t>
            </a:r>
            <a:r>
              <a:rPr dirty="0" sz="1500" spc="-55">
                <a:latin typeface="Lucida Sans Unicode"/>
                <a:cs typeface="Lucida Sans Unicode"/>
              </a:rPr>
              <a:t> </a:t>
            </a:r>
            <a:r>
              <a:rPr dirty="0" sz="1500" spc="-30">
                <a:latin typeface="Lucida Sans Unicode"/>
                <a:cs typeface="Lucida Sans Unicode"/>
              </a:rPr>
              <a:t>expectativas</a:t>
            </a:r>
            <a:r>
              <a:rPr dirty="0" sz="1500" spc="-60">
                <a:latin typeface="Lucida Sans Unicode"/>
                <a:cs typeface="Lucida Sans Unicode"/>
              </a:rPr>
              <a:t> </a:t>
            </a:r>
            <a:r>
              <a:rPr dirty="0" sz="1500" spc="-10">
                <a:latin typeface="Lucida Sans Unicode"/>
                <a:cs typeface="Lucida Sans Unicode"/>
              </a:rPr>
              <a:t>de</a:t>
            </a:r>
            <a:r>
              <a:rPr dirty="0" sz="1500" spc="-55">
                <a:latin typeface="Lucida Sans Unicode"/>
                <a:cs typeface="Lucida Sans Unicode"/>
              </a:rPr>
              <a:t> </a:t>
            </a:r>
            <a:r>
              <a:rPr dirty="0" sz="1500" spc="-15">
                <a:latin typeface="Lucida Sans Unicode"/>
                <a:cs typeface="Lucida Sans Unicode"/>
              </a:rPr>
              <a:t>recuperação</a:t>
            </a:r>
            <a:r>
              <a:rPr dirty="0" sz="1500" spc="-55">
                <a:latin typeface="Lucida Sans Unicode"/>
                <a:cs typeface="Lucida Sans Unicode"/>
              </a:rPr>
              <a:t> </a:t>
            </a:r>
            <a:r>
              <a:rPr dirty="0" sz="1500" spc="-25">
                <a:latin typeface="Lucida Sans Unicode"/>
                <a:cs typeface="Lucida Sans Unicode"/>
              </a:rPr>
              <a:t>econômica,</a:t>
            </a:r>
            <a:r>
              <a:rPr dirty="0" sz="1500" spc="-60">
                <a:latin typeface="Lucida Sans Unicode"/>
                <a:cs typeface="Lucida Sans Unicode"/>
              </a:rPr>
              <a:t> </a:t>
            </a:r>
            <a:r>
              <a:rPr dirty="0" sz="1500" spc="-20">
                <a:latin typeface="Lucida Sans Unicode"/>
                <a:cs typeface="Lucida Sans Unicode"/>
              </a:rPr>
              <a:t>com</a:t>
            </a:r>
            <a:r>
              <a:rPr dirty="0" sz="1500" spc="-55">
                <a:latin typeface="Lucida Sans Unicode"/>
                <a:cs typeface="Lucida Sans Unicode"/>
              </a:rPr>
              <a:t> </a:t>
            </a:r>
            <a:r>
              <a:rPr dirty="0" sz="1500" spc="-15">
                <a:latin typeface="Lucida Sans Unicode"/>
                <a:cs typeface="Lucida Sans Unicode"/>
              </a:rPr>
              <a:t>redução</a:t>
            </a:r>
            <a:r>
              <a:rPr dirty="0" sz="1500" spc="-55">
                <a:latin typeface="Lucida Sans Unicode"/>
                <a:cs typeface="Lucida Sans Unicode"/>
              </a:rPr>
              <a:t> </a:t>
            </a:r>
            <a:r>
              <a:rPr dirty="0" sz="1500" spc="-30">
                <a:latin typeface="Lucida Sans Unicode"/>
                <a:cs typeface="Lucida Sans Unicode"/>
              </a:rPr>
              <a:t>dos </a:t>
            </a:r>
            <a:r>
              <a:rPr dirty="0" sz="1500" spc="-465">
                <a:latin typeface="Lucida Sans Unicode"/>
                <a:cs typeface="Lucida Sans Unicode"/>
              </a:rPr>
              <a:t> </a:t>
            </a:r>
            <a:r>
              <a:rPr dirty="0" sz="1500" spc="-30">
                <a:latin typeface="Lucida Sans Unicode"/>
                <a:cs typeface="Lucida Sans Unicode"/>
              </a:rPr>
              <a:t>índices</a:t>
            </a:r>
            <a:r>
              <a:rPr dirty="0" sz="1500" spc="-70">
                <a:latin typeface="Lucida Sans Unicode"/>
                <a:cs typeface="Lucida Sans Unicode"/>
              </a:rPr>
              <a:t> </a:t>
            </a:r>
            <a:r>
              <a:rPr dirty="0" sz="1500" spc="-10">
                <a:latin typeface="Lucida Sans Unicode"/>
                <a:cs typeface="Lucida Sans Unicode"/>
              </a:rPr>
              <a:t>de</a:t>
            </a:r>
            <a:r>
              <a:rPr dirty="0" sz="1500" spc="-70">
                <a:latin typeface="Lucida Sans Unicode"/>
                <a:cs typeface="Lucida Sans Unicode"/>
              </a:rPr>
              <a:t> </a:t>
            </a:r>
            <a:r>
              <a:rPr dirty="0" sz="1500" spc="-25">
                <a:latin typeface="Lucida Sans Unicode"/>
                <a:cs typeface="Lucida Sans Unicode"/>
              </a:rPr>
              <a:t>inflação</a:t>
            </a:r>
            <a:r>
              <a:rPr dirty="0" sz="1500" spc="-65">
                <a:latin typeface="Lucida Sans Unicode"/>
                <a:cs typeface="Lucida Sans Unicode"/>
              </a:rPr>
              <a:t> </a:t>
            </a:r>
            <a:r>
              <a:rPr dirty="0" sz="1500" spc="10">
                <a:latin typeface="Lucida Sans Unicode"/>
                <a:cs typeface="Lucida Sans Unicode"/>
              </a:rPr>
              <a:t>e</a:t>
            </a:r>
            <a:r>
              <a:rPr dirty="0" sz="1500" spc="-70">
                <a:latin typeface="Lucida Sans Unicode"/>
                <a:cs typeface="Lucida Sans Unicode"/>
              </a:rPr>
              <a:t> </a:t>
            </a:r>
            <a:r>
              <a:rPr dirty="0" sz="1500" spc="-5">
                <a:latin typeface="Lucida Sans Unicode"/>
                <a:cs typeface="Lucida Sans Unicode"/>
              </a:rPr>
              <a:t>aumento</a:t>
            </a:r>
            <a:r>
              <a:rPr dirty="0" sz="1500" spc="-65">
                <a:latin typeface="Lucida Sans Unicode"/>
                <a:cs typeface="Lucida Sans Unicode"/>
              </a:rPr>
              <a:t> </a:t>
            </a:r>
            <a:r>
              <a:rPr dirty="0" sz="1500" spc="-20">
                <a:latin typeface="Lucida Sans Unicode"/>
                <a:cs typeface="Lucida Sans Unicode"/>
              </a:rPr>
              <a:t>do</a:t>
            </a:r>
            <a:r>
              <a:rPr dirty="0" sz="1500" spc="-70">
                <a:latin typeface="Lucida Sans Unicode"/>
                <a:cs typeface="Lucida Sans Unicode"/>
              </a:rPr>
              <a:t> </a:t>
            </a:r>
            <a:r>
              <a:rPr dirty="0" sz="1500" spc="-20">
                <a:latin typeface="Lucida Sans Unicode"/>
                <a:cs typeface="Lucida Sans Unicode"/>
              </a:rPr>
              <a:t>consumo</a:t>
            </a:r>
            <a:r>
              <a:rPr dirty="0" sz="1500" spc="-70">
                <a:latin typeface="Lucida Sans Unicode"/>
                <a:cs typeface="Lucida Sans Unicode"/>
              </a:rPr>
              <a:t> </a:t>
            </a:r>
            <a:r>
              <a:rPr dirty="0" sz="1500" spc="-10">
                <a:latin typeface="Lucida Sans Unicode"/>
                <a:cs typeface="Lucida Sans Unicode"/>
              </a:rPr>
              <a:t>por</a:t>
            </a:r>
            <a:r>
              <a:rPr dirty="0" sz="1500" spc="-65">
                <a:latin typeface="Lucida Sans Unicode"/>
                <a:cs typeface="Lucida Sans Unicode"/>
              </a:rPr>
              <a:t> </a:t>
            </a:r>
            <a:r>
              <a:rPr dirty="0" sz="1500" spc="-5">
                <a:latin typeface="Lucida Sans Unicode"/>
                <a:cs typeface="Lucida Sans Unicode"/>
              </a:rPr>
              <a:t>parte</a:t>
            </a:r>
            <a:r>
              <a:rPr dirty="0" sz="1500" spc="-70">
                <a:latin typeface="Lucida Sans Unicode"/>
                <a:cs typeface="Lucida Sans Unicode"/>
              </a:rPr>
              <a:t> </a:t>
            </a:r>
            <a:r>
              <a:rPr dirty="0" sz="1500" spc="-20">
                <a:latin typeface="Lucida Sans Unicode"/>
                <a:cs typeface="Lucida Sans Unicode"/>
              </a:rPr>
              <a:t>das</a:t>
            </a:r>
            <a:r>
              <a:rPr dirty="0" sz="1500" spc="-70">
                <a:latin typeface="Lucida Sans Unicode"/>
                <a:cs typeface="Lucida Sans Unicode"/>
              </a:rPr>
              <a:t> </a:t>
            </a:r>
            <a:r>
              <a:rPr dirty="0" sz="1500" spc="-30">
                <a:latin typeface="Lucida Sans Unicode"/>
                <a:cs typeface="Lucida Sans Unicode"/>
              </a:rPr>
              <a:t>famílias.</a:t>
            </a:r>
            <a:r>
              <a:rPr dirty="0" sz="1500" spc="-65">
                <a:latin typeface="Lucida Sans Unicode"/>
                <a:cs typeface="Lucida Sans Unicode"/>
              </a:rPr>
              <a:t> </a:t>
            </a:r>
            <a:r>
              <a:rPr dirty="0" sz="1500" spc="-15">
                <a:latin typeface="Lucida Sans Unicode"/>
                <a:cs typeface="Lucida Sans Unicode"/>
              </a:rPr>
              <a:t>Entretanto,</a:t>
            </a:r>
            <a:r>
              <a:rPr dirty="0" sz="1500" spc="-70">
                <a:latin typeface="Lucida Sans Unicode"/>
                <a:cs typeface="Lucida Sans Unicode"/>
              </a:rPr>
              <a:t> </a:t>
            </a:r>
            <a:r>
              <a:rPr dirty="0" sz="1500" spc="-20">
                <a:latin typeface="Lucida Sans Unicode"/>
                <a:cs typeface="Lucida Sans Unicode"/>
              </a:rPr>
              <a:t>tal</a:t>
            </a:r>
            <a:r>
              <a:rPr dirty="0" sz="1500" spc="-65">
                <a:latin typeface="Lucida Sans Unicode"/>
                <a:cs typeface="Lucida Sans Unicode"/>
              </a:rPr>
              <a:t> </a:t>
            </a:r>
            <a:r>
              <a:rPr dirty="0" sz="1500" spc="-25">
                <a:latin typeface="Lucida Sans Unicode"/>
                <a:cs typeface="Lucida Sans Unicode"/>
              </a:rPr>
              <a:t>otimismo</a:t>
            </a:r>
            <a:r>
              <a:rPr dirty="0" sz="1500" spc="-70">
                <a:latin typeface="Lucida Sans Unicode"/>
                <a:cs typeface="Lucida Sans Unicode"/>
              </a:rPr>
              <a:t> </a:t>
            </a:r>
            <a:r>
              <a:rPr dirty="0" sz="1500" spc="-25">
                <a:latin typeface="Lucida Sans Unicode"/>
                <a:cs typeface="Lucida Sans Unicode"/>
              </a:rPr>
              <a:t>logo</a:t>
            </a:r>
            <a:r>
              <a:rPr dirty="0" sz="1500" spc="-70">
                <a:latin typeface="Lucida Sans Unicode"/>
                <a:cs typeface="Lucida Sans Unicode"/>
              </a:rPr>
              <a:t> </a:t>
            </a:r>
            <a:r>
              <a:rPr dirty="0" sz="1500" spc="-20">
                <a:latin typeface="Lucida Sans Unicode"/>
                <a:cs typeface="Lucida Sans Unicode"/>
              </a:rPr>
              <a:t>esmoreceu,</a:t>
            </a:r>
            <a:r>
              <a:rPr dirty="0" sz="1500" spc="-65">
                <a:latin typeface="Lucida Sans Unicode"/>
                <a:cs typeface="Lucida Sans Unicode"/>
              </a:rPr>
              <a:t> </a:t>
            </a:r>
            <a:r>
              <a:rPr dirty="0" sz="1500" spc="-25">
                <a:latin typeface="Lucida Sans Unicode"/>
                <a:cs typeface="Lucida Sans Unicode"/>
              </a:rPr>
              <a:t>devido </a:t>
            </a:r>
            <a:r>
              <a:rPr dirty="0" sz="1500" spc="-465">
                <a:latin typeface="Lucida Sans Unicode"/>
                <a:cs typeface="Lucida Sans Unicode"/>
              </a:rPr>
              <a:t> </a:t>
            </a:r>
            <a:r>
              <a:rPr dirty="0" sz="1500" spc="-5">
                <a:latin typeface="Lucida Sans Unicode"/>
                <a:cs typeface="Lucida Sans Unicode"/>
              </a:rPr>
              <a:t>ao </a:t>
            </a:r>
            <a:r>
              <a:rPr dirty="0" sz="1500" spc="-15">
                <a:latin typeface="Lucida Sans Unicode"/>
                <a:cs typeface="Lucida Sans Unicode"/>
              </a:rPr>
              <a:t>choque </a:t>
            </a:r>
            <a:r>
              <a:rPr dirty="0" sz="1500" spc="-5">
                <a:latin typeface="Lucida Sans Unicode"/>
                <a:cs typeface="Lucida Sans Unicode"/>
              </a:rPr>
              <a:t>da </a:t>
            </a:r>
            <a:r>
              <a:rPr dirty="0" sz="1500" spc="-10">
                <a:latin typeface="Lucida Sans Unicode"/>
                <a:cs typeface="Lucida Sans Unicode"/>
              </a:rPr>
              <a:t>pandemia de </a:t>
            </a:r>
            <a:r>
              <a:rPr dirty="0" sz="1500" spc="-100">
                <a:latin typeface="Lucida Sans Unicode"/>
                <a:cs typeface="Lucida Sans Unicode"/>
              </a:rPr>
              <a:t>Covid-19 </a:t>
            </a:r>
            <a:r>
              <a:rPr dirty="0" sz="1500" spc="-25">
                <a:latin typeface="Lucida Sans Unicode"/>
                <a:cs typeface="Lucida Sans Unicode"/>
              </a:rPr>
              <a:t>iniciada </a:t>
            </a:r>
            <a:r>
              <a:rPr dirty="0" sz="1500" spc="5">
                <a:latin typeface="Lucida Sans Unicode"/>
                <a:cs typeface="Lucida Sans Unicode"/>
              </a:rPr>
              <a:t>em </a:t>
            </a:r>
            <a:r>
              <a:rPr dirty="0" sz="1500" spc="-15">
                <a:latin typeface="Lucida Sans Unicode"/>
                <a:cs typeface="Lucida Sans Unicode"/>
              </a:rPr>
              <a:t>março </a:t>
            </a:r>
            <a:r>
              <a:rPr dirty="0" sz="1500" spc="-10">
                <a:latin typeface="Lucida Sans Unicode"/>
                <a:cs typeface="Lucida Sans Unicode"/>
              </a:rPr>
              <a:t>de </a:t>
            </a:r>
            <a:r>
              <a:rPr dirty="0" sz="1500" spc="-90">
                <a:latin typeface="Lucida Sans Unicode"/>
                <a:cs typeface="Lucida Sans Unicode"/>
              </a:rPr>
              <a:t>2020. </a:t>
            </a:r>
            <a:r>
              <a:rPr dirty="0" sz="1500" spc="-10">
                <a:latin typeface="Lucida Sans Unicode"/>
                <a:cs typeface="Lucida Sans Unicode"/>
              </a:rPr>
              <a:t>Este </a:t>
            </a:r>
            <a:r>
              <a:rPr dirty="0" sz="1500" spc="-15">
                <a:latin typeface="Lucida Sans Unicode"/>
                <a:cs typeface="Lucida Sans Unicode"/>
              </a:rPr>
              <a:t>choque </a:t>
            </a:r>
            <a:r>
              <a:rPr dirty="0" sz="1500" spc="-10">
                <a:latin typeface="Lucida Sans Unicode"/>
                <a:cs typeface="Lucida Sans Unicode"/>
              </a:rPr>
              <a:t>adverso </a:t>
            </a:r>
            <a:r>
              <a:rPr dirty="0" sz="1500" spc="-15">
                <a:latin typeface="Lucida Sans Unicode"/>
                <a:cs typeface="Lucida Sans Unicode"/>
              </a:rPr>
              <a:t>teve papel </a:t>
            </a:r>
            <a:r>
              <a:rPr dirty="0" sz="1500" spc="-20">
                <a:latin typeface="Lucida Sans Unicode"/>
                <a:cs typeface="Lucida Sans Unicode"/>
              </a:rPr>
              <a:t>central </a:t>
            </a:r>
            <a:r>
              <a:rPr dirty="0" sz="1500">
                <a:latin typeface="Lucida Sans Unicode"/>
                <a:cs typeface="Lucida Sans Unicode"/>
              </a:rPr>
              <a:t>na </a:t>
            </a:r>
            <a:r>
              <a:rPr dirty="0" sz="1500" spc="-35">
                <a:latin typeface="Lucida Sans Unicode"/>
                <a:cs typeface="Lucida Sans Unicode"/>
              </a:rPr>
              <a:t>crise, </a:t>
            </a:r>
            <a:r>
              <a:rPr dirty="0" sz="1500" spc="-30">
                <a:latin typeface="Lucida Sans Unicode"/>
                <a:cs typeface="Lucida Sans Unicode"/>
              </a:rPr>
              <a:t> </a:t>
            </a:r>
            <a:r>
              <a:rPr dirty="0" sz="1500" spc="-10">
                <a:latin typeface="Lucida Sans Unicode"/>
                <a:cs typeface="Lucida Sans Unicode"/>
              </a:rPr>
              <a:t>porém </a:t>
            </a:r>
            <a:r>
              <a:rPr dirty="0" sz="1500" spc="10">
                <a:latin typeface="Lucida Sans Unicode"/>
                <a:cs typeface="Lucida Sans Unicode"/>
              </a:rPr>
              <a:t>a </a:t>
            </a:r>
            <a:r>
              <a:rPr dirty="0" sz="1500" spc="-30">
                <a:latin typeface="Lucida Sans Unicode"/>
                <a:cs typeface="Lucida Sans Unicode"/>
              </a:rPr>
              <a:t>política </a:t>
            </a:r>
            <a:r>
              <a:rPr dirty="0" sz="1500" spc="-10">
                <a:latin typeface="Lucida Sans Unicode"/>
                <a:cs typeface="Lucida Sans Unicode"/>
              </a:rPr>
              <a:t>governamental </a:t>
            </a:r>
            <a:r>
              <a:rPr dirty="0" sz="1500" spc="-5">
                <a:latin typeface="Lucida Sans Unicode"/>
                <a:cs typeface="Lucida Sans Unicode"/>
              </a:rPr>
              <a:t>ao </a:t>
            </a:r>
            <a:r>
              <a:rPr dirty="0" sz="1500" spc="-10">
                <a:latin typeface="Lucida Sans Unicode"/>
                <a:cs typeface="Lucida Sans Unicode"/>
              </a:rPr>
              <a:t>retardar </a:t>
            </a:r>
            <a:r>
              <a:rPr dirty="0" sz="1500" spc="-20">
                <a:latin typeface="Lucida Sans Unicode"/>
                <a:cs typeface="Lucida Sans Unicode"/>
              </a:rPr>
              <a:t>ações </a:t>
            </a:r>
            <a:r>
              <a:rPr dirty="0" sz="1500" spc="-55">
                <a:latin typeface="Lucida Sans Unicode"/>
                <a:cs typeface="Lucida Sans Unicode"/>
              </a:rPr>
              <a:t>pró-ativas </a:t>
            </a:r>
            <a:r>
              <a:rPr dirty="0" sz="1500" spc="-10">
                <a:latin typeface="Lucida Sans Unicode"/>
                <a:cs typeface="Lucida Sans Unicode"/>
              </a:rPr>
              <a:t>de </a:t>
            </a:r>
            <a:r>
              <a:rPr dirty="0" sz="1500" spc="-40">
                <a:latin typeface="Lucida Sans Unicode"/>
                <a:cs typeface="Lucida Sans Unicode"/>
              </a:rPr>
              <a:t>auxílio </a:t>
            </a:r>
            <a:r>
              <a:rPr dirty="0" sz="1500" spc="-15">
                <a:latin typeface="Lucida Sans Unicode"/>
                <a:cs typeface="Lucida Sans Unicode"/>
              </a:rPr>
              <a:t>emergencial </a:t>
            </a:r>
            <a:r>
              <a:rPr dirty="0" sz="1500" spc="10">
                <a:latin typeface="Lucida Sans Unicode"/>
                <a:cs typeface="Lucida Sans Unicode"/>
              </a:rPr>
              <a:t>e </a:t>
            </a:r>
            <a:r>
              <a:rPr dirty="0" sz="1500" spc="-20">
                <a:latin typeface="Lucida Sans Unicode"/>
                <a:cs typeface="Lucida Sans Unicode"/>
              </a:rPr>
              <a:t>outras </a:t>
            </a:r>
            <a:r>
              <a:rPr dirty="0" sz="1500" spc="-35">
                <a:latin typeface="Lucida Sans Unicode"/>
                <a:cs typeface="Lucida Sans Unicode"/>
              </a:rPr>
              <a:t>políticas </a:t>
            </a:r>
            <a:r>
              <a:rPr dirty="0" sz="1500" spc="-10">
                <a:latin typeface="Lucida Sans Unicode"/>
                <a:cs typeface="Lucida Sans Unicode"/>
              </a:rPr>
              <a:t>de </a:t>
            </a:r>
            <a:r>
              <a:rPr dirty="0" sz="1500" spc="-15">
                <a:latin typeface="Lucida Sans Unicode"/>
                <a:cs typeface="Lucida Sans Unicode"/>
              </a:rPr>
              <a:t>fomento </a:t>
            </a:r>
            <a:r>
              <a:rPr dirty="0" sz="1500" spc="-459">
                <a:latin typeface="Lucida Sans Unicode"/>
                <a:cs typeface="Lucida Sans Unicode"/>
              </a:rPr>
              <a:t> </a:t>
            </a:r>
            <a:r>
              <a:rPr dirty="0" sz="1500" spc="-5">
                <a:latin typeface="Lucida Sans Unicode"/>
                <a:cs typeface="Lucida Sans Unicode"/>
              </a:rPr>
              <a:t>da</a:t>
            </a:r>
            <a:r>
              <a:rPr dirty="0" sz="1500" spc="-85">
                <a:latin typeface="Lucida Sans Unicode"/>
                <a:cs typeface="Lucida Sans Unicode"/>
              </a:rPr>
              <a:t> </a:t>
            </a:r>
            <a:r>
              <a:rPr dirty="0" sz="1500" spc="-15">
                <a:latin typeface="Lucida Sans Unicode"/>
                <a:cs typeface="Lucida Sans Unicode"/>
              </a:rPr>
              <a:t>atividade</a:t>
            </a:r>
            <a:r>
              <a:rPr dirty="0" sz="1500" spc="-85">
                <a:latin typeface="Lucida Sans Unicode"/>
                <a:cs typeface="Lucida Sans Unicode"/>
              </a:rPr>
              <a:t> </a:t>
            </a:r>
            <a:r>
              <a:rPr dirty="0" sz="1500" spc="-20">
                <a:latin typeface="Lucida Sans Unicode"/>
                <a:cs typeface="Lucida Sans Unicode"/>
              </a:rPr>
              <a:t>produtiva</a:t>
            </a:r>
            <a:r>
              <a:rPr dirty="0" sz="1500" spc="-85">
                <a:latin typeface="Lucida Sans Unicode"/>
                <a:cs typeface="Lucida Sans Unicode"/>
              </a:rPr>
              <a:t> </a:t>
            </a:r>
            <a:r>
              <a:rPr dirty="0" sz="1500" spc="-15">
                <a:latin typeface="Lucida Sans Unicode"/>
                <a:cs typeface="Lucida Sans Unicode"/>
              </a:rPr>
              <a:t>ampliaram</a:t>
            </a:r>
            <a:r>
              <a:rPr dirty="0" sz="1500" spc="-85">
                <a:latin typeface="Lucida Sans Unicode"/>
                <a:cs typeface="Lucida Sans Unicode"/>
              </a:rPr>
              <a:t> </a:t>
            </a:r>
            <a:r>
              <a:rPr dirty="0" sz="1500" spc="-30">
                <a:latin typeface="Lucida Sans Unicode"/>
                <a:cs typeface="Lucida Sans Unicode"/>
              </a:rPr>
              <a:t>os</a:t>
            </a:r>
            <a:r>
              <a:rPr dirty="0" sz="1500" spc="-85">
                <a:latin typeface="Lucida Sans Unicode"/>
                <a:cs typeface="Lucida Sans Unicode"/>
              </a:rPr>
              <a:t> </a:t>
            </a:r>
            <a:r>
              <a:rPr dirty="0" sz="1500" spc="-25">
                <a:latin typeface="Lucida Sans Unicode"/>
                <a:cs typeface="Lucida Sans Unicode"/>
              </a:rPr>
              <a:t>efeitos</a:t>
            </a:r>
            <a:r>
              <a:rPr dirty="0" sz="1500" spc="-85">
                <a:latin typeface="Lucida Sans Unicode"/>
                <a:cs typeface="Lucida Sans Unicode"/>
              </a:rPr>
              <a:t> </a:t>
            </a:r>
            <a:r>
              <a:rPr dirty="0" sz="1500" spc="-15">
                <a:latin typeface="Lucida Sans Unicode"/>
                <a:cs typeface="Lucida Sans Unicode"/>
              </a:rPr>
              <a:t>negativos</a:t>
            </a:r>
            <a:r>
              <a:rPr dirty="0" sz="1500" spc="-85">
                <a:latin typeface="Lucida Sans Unicode"/>
                <a:cs typeface="Lucida Sans Unicode"/>
              </a:rPr>
              <a:t> </a:t>
            </a:r>
            <a:r>
              <a:rPr dirty="0" sz="1500" spc="-20">
                <a:latin typeface="Lucida Sans Unicode"/>
                <a:cs typeface="Lucida Sans Unicode"/>
              </a:rPr>
              <a:t>sobre</a:t>
            </a:r>
            <a:r>
              <a:rPr dirty="0" sz="1500" spc="-85">
                <a:latin typeface="Lucida Sans Unicode"/>
                <a:cs typeface="Lucida Sans Unicode"/>
              </a:rPr>
              <a:t> </a:t>
            </a:r>
            <a:r>
              <a:rPr dirty="0" sz="1500" spc="10">
                <a:latin typeface="Lucida Sans Unicode"/>
                <a:cs typeface="Lucida Sans Unicode"/>
              </a:rPr>
              <a:t>a</a:t>
            </a:r>
            <a:r>
              <a:rPr dirty="0" sz="1500" spc="-85">
                <a:latin typeface="Lucida Sans Unicode"/>
                <a:cs typeface="Lucida Sans Unicode"/>
              </a:rPr>
              <a:t> </a:t>
            </a:r>
            <a:r>
              <a:rPr dirty="0" sz="1500" spc="-20">
                <a:latin typeface="Lucida Sans Unicode"/>
                <a:cs typeface="Lucida Sans Unicode"/>
              </a:rPr>
              <a:t>economia.</a:t>
            </a:r>
            <a:endParaRPr sz="1500">
              <a:latin typeface="Lucida Sans Unicode"/>
              <a:cs typeface="Lucida Sans Unicode"/>
            </a:endParaRPr>
          </a:p>
        </p:txBody>
      </p:sp>
      <p:pic>
        <p:nvPicPr>
          <p:cNvPr id="4" name="object 4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5457824"/>
            <a:ext cx="10915649" cy="1028700"/>
          </a:xfrm>
          <a:prstGeom prst="rect">
            <a:avLst/>
          </a:prstGeom>
        </p:spPr>
      </p:pic>
      <p:pic>
        <p:nvPicPr>
          <p:cNvPr id="5" name="object 5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0" y="0"/>
            <a:ext cx="11525249" cy="1447799"/>
          </a:xfrm>
          <a:prstGeom prst="rect">
            <a:avLst/>
          </a:prstGeom>
        </p:spPr>
      </p:pic>
      <p:sp>
        <p:nvSpPr>
          <p:cNvPr id="6" name="object 6"/>
          <p:cNvSpPr txBox="1">
            <a:spLocks noGrp="1"/>
          </p:cNvSpPr>
          <p:nvPr>
            <p:ph type="sldNum" idx="7" sz="quarter"/>
          </p:nvPr>
        </p:nvSpPr>
        <p:spPr>
          <a:prstGeom prst="rect"/>
        </p:spPr>
        <p:txBody>
          <a:bodyPr wrap="square" lIns="0" tIns="24130" rIns="0" bIns="0" rtlCol="0" vert="horz">
            <a:spAutoFit/>
          </a:bodyPr>
          <a:lstStyle/>
          <a:p>
            <a:pPr marL="38100">
              <a:lnSpc>
                <a:spcPct val="100000"/>
              </a:lnSpc>
              <a:spcBef>
                <a:spcPts val="190"/>
              </a:spcBef>
            </a:pPr>
            <a:fld id="{81D60167-4931-47E6-BA6A-407CBD079E47}" type="slidenum">
              <a:rPr dirty="0" spc="-85"/>
              <a:t>13</a:t>
            </a:fld>
            <a:r>
              <a:rPr dirty="0" spc="-80"/>
              <a:t> </a:t>
            </a:r>
            <a:r>
              <a:rPr dirty="0" spc="-210"/>
              <a:t>/</a:t>
            </a:r>
            <a:r>
              <a:rPr dirty="0" spc="-80"/>
              <a:t> </a:t>
            </a:r>
            <a:r>
              <a:rPr dirty="0" spc="-85"/>
              <a:t>27</a:t>
            </a: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596899" y="2044700"/>
            <a:ext cx="10331450" cy="3044825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algn="just" marL="12700" marR="5080">
              <a:lnSpc>
                <a:spcPct val="112500"/>
              </a:lnSpc>
              <a:spcBef>
                <a:spcPts val="100"/>
              </a:spcBef>
            </a:pPr>
            <a:r>
              <a:rPr dirty="0" sz="1500" spc="-65">
                <a:latin typeface="Lucida Sans Unicode"/>
                <a:cs typeface="Lucida Sans Unicode"/>
              </a:rPr>
              <a:t>As </a:t>
            </a:r>
            <a:r>
              <a:rPr dirty="0" sz="1500" spc="-30">
                <a:latin typeface="Lucida Sans Unicode"/>
                <a:cs typeface="Lucida Sans Unicode"/>
              </a:rPr>
              <a:t>principais </a:t>
            </a:r>
            <a:r>
              <a:rPr dirty="0" sz="1500" spc="-20">
                <a:latin typeface="Lucida Sans Unicode"/>
                <a:cs typeface="Lucida Sans Unicode"/>
              </a:rPr>
              <a:t>consequências </a:t>
            </a:r>
            <a:r>
              <a:rPr dirty="0" sz="1500" spc="-45">
                <a:latin typeface="Lucida Sans Unicode"/>
                <a:cs typeface="Lucida Sans Unicode"/>
              </a:rPr>
              <a:t>dizem </a:t>
            </a:r>
            <a:r>
              <a:rPr dirty="0" sz="1500" spc="-20">
                <a:latin typeface="Lucida Sans Unicode"/>
                <a:cs typeface="Lucida Sans Unicode"/>
              </a:rPr>
              <a:t>respeito </a:t>
            </a:r>
            <a:r>
              <a:rPr dirty="0" sz="1500" spc="10">
                <a:latin typeface="Lucida Sans Unicode"/>
                <a:cs typeface="Lucida Sans Unicode"/>
              </a:rPr>
              <a:t>à </a:t>
            </a:r>
            <a:r>
              <a:rPr dirty="0" sz="1500" spc="-15">
                <a:latin typeface="Lucida Sans Unicode"/>
                <a:cs typeface="Lucida Sans Unicode"/>
              </a:rPr>
              <a:t>elevação </a:t>
            </a:r>
            <a:r>
              <a:rPr dirty="0" sz="1500" spc="-30">
                <a:latin typeface="Lucida Sans Unicode"/>
                <a:cs typeface="Lucida Sans Unicode"/>
              </a:rPr>
              <a:t>dos índices </a:t>
            </a:r>
            <a:r>
              <a:rPr dirty="0" sz="1500" spc="-10">
                <a:latin typeface="Lucida Sans Unicode"/>
                <a:cs typeface="Lucida Sans Unicode"/>
              </a:rPr>
              <a:t>de </a:t>
            </a:r>
            <a:r>
              <a:rPr dirty="0" sz="1500" spc="-25">
                <a:latin typeface="Lucida Sans Unicode"/>
                <a:cs typeface="Lucida Sans Unicode"/>
              </a:rPr>
              <a:t>inflação </a:t>
            </a:r>
            <a:r>
              <a:rPr dirty="0" sz="1500" spc="10">
                <a:latin typeface="Lucida Sans Unicode"/>
                <a:cs typeface="Lucida Sans Unicode"/>
              </a:rPr>
              <a:t>e </a:t>
            </a:r>
            <a:r>
              <a:rPr dirty="0" sz="1500" spc="-15">
                <a:latin typeface="Lucida Sans Unicode"/>
                <a:cs typeface="Lucida Sans Unicode"/>
              </a:rPr>
              <a:t>redução </a:t>
            </a:r>
            <a:r>
              <a:rPr dirty="0" sz="1500" spc="-30">
                <a:latin typeface="Lucida Sans Unicode"/>
                <a:cs typeface="Lucida Sans Unicode"/>
              </a:rPr>
              <a:t>dos </a:t>
            </a:r>
            <a:r>
              <a:rPr dirty="0" sz="1500" spc="-25">
                <a:latin typeface="Lucida Sans Unicode"/>
                <a:cs typeface="Lucida Sans Unicode"/>
              </a:rPr>
              <a:t>níveis </a:t>
            </a:r>
            <a:r>
              <a:rPr dirty="0" sz="1500" spc="-10">
                <a:latin typeface="Lucida Sans Unicode"/>
                <a:cs typeface="Lucida Sans Unicode"/>
              </a:rPr>
              <a:t>de </a:t>
            </a:r>
            <a:r>
              <a:rPr dirty="0" sz="1500" spc="-30">
                <a:latin typeface="Lucida Sans Unicode"/>
                <a:cs typeface="Lucida Sans Unicode"/>
              </a:rPr>
              <a:t>consumo, </a:t>
            </a:r>
            <a:r>
              <a:rPr dirty="0" sz="1500" spc="-25">
                <a:latin typeface="Lucida Sans Unicode"/>
                <a:cs typeface="Lucida Sans Unicode"/>
              </a:rPr>
              <a:t> </a:t>
            </a:r>
            <a:r>
              <a:rPr dirty="0" sz="1500" spc="-15">
                <a:latin typeface="Lucida Sans Unicode"/>
                <a:cs typeface="Lucida Sans Unicode"/>
              </a:rPr>
              <a:t>recrudescendo</a:t>
            </a:r>
            <a:r>
              <a:rPr dirty="0" sz="1500" spc="-45">
                <a:latin typeface="Lucida Sans Unicode"/>
                <a:cs typeface="Lucida Sans Unicode"/>
              </a:rPr>
              <a:t> </a:t>
            </a:r>
            <a:r>
              <a:rPr dirty="0" sz="1500" spc="-15">
                <a:latin typeface="Lucida Sans Unicode"/>
                <a:cs typeface="Lucida Sans Unicode"/>
              </a:rPr>
              <a:t>o</a:t>
            </a:r>
            <a:r>
              <a:rPr dirty="0" sz="1500" spc="-40">
                <a:latin typeface="Lucida Sans Unicode"/>
                <a:cs typeface="Lucida Sans Unicode"/>
              </a:rPr>
              <a:t> </a:t>
            </a:r>
            <a:r>
              <a:rPr dirty="0" sz="1500" spc="-15">
                <a:latin typeface="Lucida Sans Unicode"/>
                <a:cs typeface="Lucida Sans Unicode"/>
              </a:rPr>
              <a:t>endividamento</a:t>
            </a:r>
            <a:r>
              <a:rPr dirty="0" sz="1500" spc="-45">
                <a:latin typeface="Lucida Sans Unicode"/>
                <a:cs typeface="Lucida Sans Unicode"/>
              </a:rPr>
              <a:t> </a:t>
            </a:r>
            <a:r>
              <a:rPr dirty="0" sz="1500" spc="-20">
                <a:latin typeface="Lucida Sans Unicode"/>
                <a:cs typeface="Lucida Sans Unicode"/>
              </a:rPr>
              <a:t>das</a:t>
            </a:r>
            <a:r>
              <a:rPr dirty="0" sz="1500" spc="-40">
                <a:latin typeface="Lucida Sans Unicode"/>
                <a:cs typeface="Lucida Sans Unicode"/>
              </a:rPr>
              <a:t> </a:t>
            </a:r>
            <a:r>
              <a:rPr dirty="0" sz="1500" spc="-25">
                <a:latin typeface="Lucida Sans Unicode"/>
                <a:cs typeface="Lucida Sans Unicode"/>
              </a:rPr>
              <a:t>famílias</a:t>
            </a:r>
            <a:r>
              <a:rPr dirty="0" sz="1500" spc="-40">
                <a:latin typeface="Lucida Sans Unicode"/>
                <a:cs typeface="Lucida Sans Unicode"/>
              </a:rPr>
              <a:t> </a:t>
            </a:r>
            <a:r>
              <a:rPr dirty="0" sz="1500" spc="-25">
                <a:latin typeface="Lucida Sans Unicode"/>
                <a:cs typeface="Lucida Sans Unicode"/>
              </a:rPr>
              <a:t>brasileiras</a:t>
            </a:r>
            <a:r>
              <a:rPr dirty="0" sz="1500" spc="-45">
                <a:latin typeface="Lucida Sans Unicode"/>
                <a:cs typeface="Lucida Sans Unicode"/>
              </a:rPr>
              <a:t> </a:t>
            </a:r>
            <a:r>
              <a:rPr dirty="0" sz="1500" spc="-10">
                <a:latin typeface="Lucida Sans Unicode"/>
                <a:cs typeface="Lucida Sans Unicode"/>
              </a:rPr>
              <a:t>que</a:t>
            </a:r>
            <a:r>
              <a:rPr dirty="0" sz="1500" spc="-40">
                <a:latin typeface="Lucida Sans Unicode"/>
                <a:cs typeface="Lucida Sans Unicode"/>
              </a:rPr>
              <a:t> </a:t>
            </a:r>
            <a:r>
              <a:rPr dirty="0" sz="1500" spc="-15">
                <a:latin typeface="Lucida Sans Unicode"/>
                <a:cs typeface="Lucida Sans Unicode"/>
              </a:rPr>
              <a:t>necessitavam</a:t>
            </a:r>
            <a:r>
              <a:rPr dirty="0" sz="1500" spc="-40">
                <a:latin typeface="Lucida Sans Unicode"/>
                <a:cs typeface="Lucida Sans Unicode"/>
              </a:rPr>
              <a:t> </a:t>
            </a:r>
            <a:r>
              <a:rPr dirty="0" sz="1500">
                <a:latin typeface="Lucida Sans Unicode"/>
                <a:cs typeface="Lucida Sans Unicode"/>
              </a:rPr>
              <a:t>manter</a:t>
            </a:r>
            <a:r>
              <a:rPr dirty="0" sz="1500" spc="-45">
                <a:latin typeface="Lucida Sans Unicode"/>
                <a:cs typeface="Lucida Sans Unicode"/>
              </a:rPr>
              <a:t> </a:t>
            </a:r>
            <a:r>
              <a:rPr dirty="0" sz="1500" spc="-5">
                <a:latin typeface="Lucida Sans Unicode"/>
                <a:cs typeface="Lucida Sans Unicode"/>
              </a:rPr>
              <a:t>ao</a:t>
            </a:r>
            <a:r>
              <a:rPr dirty="0" sz="1500" spc="-40">
                <a:latin typeface="Lucida Sans Unicode"/>
                <a:cs typeface="Lucida Sans Unicode"/>
              </a:rPr>
              <a:t> </a:t>
            </a:r>
            <a:r>
              <a:rPr dirty="0" sz="1500" spc="-15">
                <a:latin typeface="Lucida Sans Unicode"/>
                <a:cs typeface="Lucida Sans Unicode"/>
              </a:rPr>
              <a:t>menos</a:t>
            </a:r>
            <a:r>
              <a:rPr dirty="0" sz="1500" spc="-45">
                <a:latin typeface="Lucida Sans Unicode"/>
                <a:cs typeface="Lucida Sans Unicode"/>
              </a:rPr>
              <a:t> </a:t>
            </a:r>
            <a:r>
              <a:rPr dirty="0" sz="1500" spc="5">
                <a:latin typeface="Lucida Sans Unicode"/>
                <a:cs typeface="Lucida Sans Unicode"/>
              </a:rPr>
              <a:t>em</a:t>
            </a:r>
            <a:r>
              <a:rPr dirty="0" sz="1500" spc="-40">
                <a:latin typeface="Lucida Sans Unicode"/>
                <a:cs typeface="Lucida Sans Unicode"/>
              </a:rPr>
              <a:t> </a:t>
            </a:r>
            <a:r>
              <a:rPr dirty="0" sz="1500" spc="-5">
                <a:latin typeface="Lucida Sans Unicode"/>
                <a:cs typeface="Lucida Sans Unicode"/>
              </a:rPr>
              <a:t>parte</a:t>
            </a:r>
            <a:r>
              <a:rPr dirty="0" sz="1500" spc="-40">
                <a:latin typeface="Lucida Sans Unicode"/>
                <a:cs typeface="Lucida Sans Unicode"/>
              </a:rPr>
              <a:t> </a:t>
            </a:r>
            <a:r>
              <a:rPr dirty="0" sz="1500" spc="-30">
                <a:latin typeface="Lucida Sans Unicode"/>
                <a:cs typeface="Lucida Sans Unicode"/>
              </a:rPr>
              <a:t>os</a:t>
            </a:r>
            <a:r>
              <a:rPr dirty="0" sz="1500" spc="-45">
                <a:latin typeface="Lucida Sans Unicode"/>
                <a:cs typeface="Lucida Sans Unicode"/>
              </a:rPr>
              <a:t> </a:t>
            </a:r>
            <a:r>
              <a:rPr dirty="0" sz="1500" spc="-25">
                <a:latin typeface="Lucida Sans Unicode"/>
                <a:cs typeface="Lucida Sans Unicode"/>
              </a:rPr>
              <a:t>níveis</a:t>
            </a:r>
            <a:r>
              <a:rPr dirty="0" sz="1500" spc="-40">
                <a:latin typeface="Lucida Sans Unicode"/>
                <a:cs typeface="Lucida Sans Unicode"/>
              </a:rPr>
              <a:t> </a:t>
            </a:r>
            <a:r>
              <a:rPr dirty="0" sz="1500" spc="-10">
                <a:latin typeface="Lucida Sans Unicode"/>
                <a:cs typeface="Lucida Sans Unicode"/>
              </a:rPr>
              <a:t>de </a:t>
            </a:r>
            <a:r>
              <a:rPr dirty="0" sz="1500" spc="-465">
                <a:latin typeface="Lucida Sans Unicode"/>
                <a:cs typeface="Lucida Sans Unicode"/>
              </a:rPr>
              <a:t> </a:t>
            </a:r>
            <a:r>
              <a:rPr dirty="0" sz="1500" spc="-20">
                <a:latin typeface="Lucida Sans Unicode"/>
                <a:cs typeface="Lucida Sans Unicode"/>
              </a:rPr>
              <a:t>consumo</a:t>
            </a:r>
            <a:r>
              <a:rPr dirty="0" sz="1500" spc="-60">
                <a:latin typeface="Lucida Sans Unicode"/>
                <a:cs typeface="Lucida Sans Unicode"/>
              </a:rPr>
              <a:t> </a:t>
            </a:r>
            <a:r>
              <a:rPr dirty="0" sz="1500" spc="-15">
                <a:latin typeface="Lucida Sans Unicode"/>
                <a:cs typeface="Lucida Sans Unicode"/>
              </a:rPr>
              <a:t>anteriores</a:t>
            </a:r>
            <a:r>
              <a:rPr dirty="0" sz="1500" spc="-60">
                <a:latin typeface="Lucida Sans Unicode"/>
                <a:cs typeface="Lucida Sans Unicode"/>
              </a:rPr>
              <a:t> </a:t>
            </a:r>
            <a:r>
              <a:rPr dirty="0" sz="1500" spc="10">
                <a:latin typeface="Lucida Sans Unicode"/>
                <a:cs typeface="Lucida Sans Unicode"/>
              </a:rPr>
              <a:t>à</a:t>
            </a:r>
            <a:r>
              <a:rPr dirty="0" sz="1500" spc="-60">
                <a:latin typeface="Lucida Sans Unicode"/>
                <a:cs typeface="Lucida Sans Unicode"/>
              </a:rPr>
              <a:t> </a:t>
            </a:r>
            <a:r>
              <a:rPr dirty="0" sz="1500" spc="-15">
                <a:latin typeface="Lucida Sans Unicode"/>
                <a:cs typeface="Lucida Sans Unicode"/>
              </a:rPr>
              <a:t>pandemia.</a:t>
            </a:r>
            <a:r>
              <a:rPr dirty="0" sz="1500" spc="-60">
                <a:latin typeface="Lucida Sans Unicode"/>
                <a:cs typeface="Lucida Sans Unicode"/>
              </a:rPr>
              <a:t> </a:t>
            </a:r>
            <a:r>
              <a:rPr dirty="0" sz="1500" spc="-80">
                <a:latin typeface="Lucida Sans Unicode"/>
                <a:cs typeface="Lucida Sans Unicode"/>
              </a:rPr>
              <a:t>A</a:t>
            </a:r>
            <a:r>
              <a:rPr dirty="0" sz="1500" spc="-60">
                <a:latin typeface="Lucida Sans Unicode"/>
                <a:cs typeface="Lucida Sans Unicode"/>
              </a:rPr>
              <a:t> </a:t>
            </a:r>
            <a:r>
              <a:rPr dirty="0" sz="1500" spc="-30">
                <a:latin typeface="Lucida Sans Unicode"/>
                <a:cs typeface="Lucida Sans Unicode"/>
              </a:rPr>
              <a:t>expectativa</a:t>
            </a:r>
            <a:r>
              <a:rPr dirty="0" sz="1500" spc="-55">
                <a:latin typeface="Lucida Sans Unicode"/>
                <a:cs typeface="Lucida Sans Unicode"/>
              </a:rPr>
              <a:t> </a:t>
            </a:r>
            <a:r>
              <a:rPr dirty="0" sz="1500" spc="-10">
                <a:latin typeface="Lucida Sans Unicode"/>
                <a:cs typeface="Lucida Sans Unicode"/>
              </a:rPr>
              <a:t>de</a:t>
            </a:r>
            <a:r>
              <a:rPr dirty="0" sz="1500" spc="-60">
                <a:latin typeface="Lucida Sans Unicode"/>
                <a:cs typeface="Lucida Sans Unicode"/>
              </a:rPr>
              <a:t> </a:t>
            </a:r>
            <a:r>
              <a:rPr dirty="0" sz="1500" spc="-10">
                <a:latin typeface="Lucida Sans Unicode"/>
                <a:cs typeface="Lucida Sans Unicode"/>
              </a:rPr>
              <a:t>retomada</a:t>
            </a:r>
            <a:r>
              <a:rPr dirty="0" sz="1500" spc="-60">
                <a:latin typeface="Lucida Sans Unicode"/>
                <a:cs typeface="Lucida Sans Unicode"/>
              </a:rPr>
              <a:t> </a:t>
            </a:r>
            <a:r>
              <a:rPr dirty="0" sz="1500" spc="-20">
                <a:latin typeface="Lucida Sans Unicode"/>
                <a:cs typeface="Lucida Sans Unicode"/>
              </a:rPr>
              <a:t>das</a:t>
            </a:r>
            <a:r>
              <a:rPr dirty="0" sz="1500" spc="-60">
                <a:latin typeface="Lucida Sans Unicode"/>
                <a:cs typeface="Lucida Sans Unicode"/>
              </a:rPr>
              <a:t> </a:t>
            </a:r>
            <a:r>
              <a:rPr dirty="0" sz="1500" spc="-25">
                <a:latin typeface="Lucida Sans Unicode"/>
                <a:cs typeface="Lucida Sans Unicode"/>
              </a:rPr>
              <a:t>atividades,</a:t>
            </a:r>
            <a:r>
              <a:rPr dirty="0" sz="1500" spc="-60">
                <a:latin typeface="Lucida Sans Unicode"/>
                <a:cs typeface="Lucida Sans Unicode"/>
              </a:rPr>
              <a:t> </a:t>
            </a:r>
            <a:r>
              <a:rPr dirty="0" sz="1500" spc="10">
                <a:latin typeface="Lucida Sans Unicode"/>
                <a:cs typeface="Lucida Sans Unicode"/>
              </a:rPr>
              <a:t>a</a:t>
            </a:r>
            <a:r>
              <a:rPr dirty="0" sz="1500" spc="-55">
                <a:latin typeface="Lucida Sans Unicode"/>
                <a:cs typeface="Lucida Sans Unicode"/>
              </a:rPr>
              <a:t> </a:t>
            </a:r>
            <a:r>
              <a:rPr dirty="0" sz="1500" spc="-15">
                <a:latin typeface="Lucida Sans Unicode"/>
                <a:cs typeface="Lucida Sans Unicode"/>
              </a:rPr>
              <a:t>partir</a:t>
            </a:r>
            <a:r>
              <a:rPr dirty="0" sz="1500" spc="-60">
                <a:latin typeface="Lucida Sans Unicode"/>
                <a:cs typeface="Lucida Sans Unicode"/>
              </a:rPr>
              <a:t> </a:t>
            </a:r>
            <a:r>
              <a:rPr dirty="0" sz="1500" spc="-20">
                <a:latin typeface="Lucida Sans Unicode"/>
                <a:cs typeface="Lucida Sans Unicode"/>
              </a:rPr>
              <a:t>do</a:t>
            </a:r>
            <a:r>
              <a:rPr dirty="0" sz="1500" spc="-60">
                <a:latin typeface="Lucida Sans Unicode"/>
                <a:cs typeface="Lucida Sans Unicode"/>
              </a:rPr>
              <a:t> </a:t>
            </a:r>
            <a:r>
              <a:rPr dirty="0" sz="1500" spc="-15">
                <a:latin typeface="Lucida Sans Unicode"/>
                <a:cs typeface="Lucida Sans Unicode"/>
              </a:rPr>
              <a:t>segundo</a:t>
            </a:r>
            <a:r>
              <a:rPr dirty="0" sz="1500" spc="-60">
                <a:latin typeface="Lucida Sans Unicode"/>
                <a:cs typeface="Lucida Sans Unicode"/>
              </a:rPr>
              <a:t> </a:t>
            </a:r>
            <a:r>
              <a:rPr dirty="0" sz="1500" spc="-15">
                <a:latin typeface="Lucida Sans Unicode"/>
                <a:cs typeface="Lucida Sans Unicode"/>
              </a:rPr>
              <a:t>semestre</a:t>
            </a:r>
            <a:r>
              <a:rPr dirty="0" sz="1500" spc="-60">
                <a:latin typeface="Lucida Sans Unicode"/>
                <a:cs typeface="Lucida Sans Unicode"/>
              </a:rPr>
              <a:t> </a:t>
            </a:r>
            <a:r>
              <a:rPr dirty="0" sz="1500" spc="-10">
                <a:latin typeface="Lucida Sans Unicode"/>
                <a:cs typeface="Lucida Sans Unicode"/>
              </a:rPr>
              <a:t>de</a:t>
            </a:r>
            <a:r>
              <a:rPr dirty="0" sz="1500" spc="-55">
                <a:latin typeface="Lucida Sans Unicode"/>
                <a:cs typeface="Lucida Sans Unicode"/>
              </a:rPr>
              <a:t> </a:t>
            </a:r>
            <a:r>
              <a:rPr dirty="0" sz="1500" spc="-90">
                <a:latin typeface="Lucida Sans Unicode"/>
                <a:cs typeface="Lucida Sans Unicode"/>
              </a:rPr>
              <a:t>2021, </a:t>
            </a:r>
            <a:r>
              <a:rPr dirty="0" sz="1500" spc="-465">
                <a:latin typeface="Lucida Sans Unicode"/>
                <a:cs typeface="Lucida Sans Unicode"/>
              </a:rPr>
              <a:t> </a:t>
            </a:r>
            <a:r>
              <a:rPr dirty="0" sz="1500" spc="-25">
                <a:latin typeface="Lucida Sans Unicode"/>
                <a:cs typeface="Lucida Sans Unicode"/>
              </a:rPr>
              <a:t>exacerbou </a:t>
            </a:r>
            <a:r>
              <a:rPr dirty="0" sz="1500" spc="-5">
                <a:latin typeface="Lucida Sans Unicode"/>
                <a:cs typeface="Lucida Sans Unicode"/>
              </a:rPr>
              <a:t>não </a:t>
            </a:r>
            <a:r>
              <a:rPr dirty="0" sz="1500" spc="-10">
                <a:latin typeface="Lucida Sans Unicode"/>
                <a:cs typeface="Lucida Sans Unicode"/>
              </a:rPr>
              <a:t>apenas </a:t>
            </a:r>
            <a:r>
              <a:rPr dirty="0" sz="1500" spc="10">
                <a:latin typeface="Lucida Sans Unicode"/>
                <a:cs typeface="Lucida Sans Unicode"/>
              </a:rPr>
              <a:t>a </a:t>
            </a:r>
            <a:r>
              <a:rPr dirty="0" sz="1500" spc="-15">
                <a:latin typeface="Lucida Sans Unicode"/>
                <a:cs typeface="Lucida Sans Unicode"/>
              </a:rPr>
              <a:t>intenção </a:t>
            </a:r>
            <a:r>
              <a:rPr dirty="0" sz="1500" spc="-10">
                <a:latin typeface="Lucida Sans Unicode"/>
                <a:cs typeface="Lucida Sans Unicode"/>
              </a:rPr>
              <a:t>de </a:t>
            </a:r>
            <a:r>
              <a:rPr dirty="0" sz="1500" spc="-20">
                <a:latin typeface="Lucida Sans Unicode"/>
                <a:cs typeface="Lucida Sans Unicode"/>
              </a:rPr>
              <a:t>consumo </a:t>
            </a:r>
            <a:r>
              <a:rPr dirty="0" sz="1500" spc="-55">
                <a:latin typeface="Lucida Sans Unicode"/>
                <a:cs typeface="Lucida Sans Unicode"/>
              </a:rPr>
              <a:t>familiar, </a:t>
            </a:r>
            <a:r>
              <a:rPr dirty="0" sz="1500" spc="-25">
                <a:latin typeface="Lucida Sans Unicode"/>
                <a:cs typeface="Lucida Sans Unicode"/>
              </a:rPr>
              <a:t>sobretudo, </a:t>
            </a:r>
            <a:r>
              <a:rPr dirty="0" sz="1500" spc="-15">
                <a:latin typeface="Lucida Sans Unicode"/>
                <a:cs typeface="Lucida Sans Unicode"/>
              </a:rPr>
              <a:t>o </a:t>
            </a:r>
            <a:r>
              <a:rPr dirty="0" sz="1500" spc="-20">
                <a:latin typeface="Lucida Sans Unicode"/>
                <a:cs typeface="Lucida Sans Unicode"/>
              </a:rPr>
              <a:t>próprio consumo </a:t>
            </a:r>
            <a:r>
              <a:rPr dirty="0" sz="1500" spc="-55">
                <a:latin typeface="Lucida Sans Unicode"/>
                <a:cs typeface="Lucida Sans Unicode"/>
              </a:rPr>
              <a:t>familiar. </a:t>
            </a:r>
            <a:r>
              <a:rPr dirty="0" sz="1500" spc="-15">
                <a:latin typeface="Lucida Sans Unicode"/>
                <a:cs typeface="Lucida Sans Unicode"/>
              </a:rPr>
              <a:t>Entretanto, </a:t>
            </a:r>
            <a:r>
              <a:rPr dirty="0" sz="1500" spc="-20">
                <a:latin typeface="Lucida Sans Unicode"/>
                <a:cs typeface="Lucida Sans Unicode"/>
              </a:rPr>
              <a:t>tal </a:t>
            </a:r>
            <a:r>
              <a:rPr dirty="0" sz="1500" spc="-15">
                <a:latin typeface="Lucida Sans Unicode"/>
                <a:cs typeface="Lucida Sans Unicode"/>
              </a:rPr>
              <a:t> </a:t>
            </a:r>
            <a:r>
              <a:rPr dirty="0" sz="1500" spc="-30">
                <a:latin typeface="Lucida Sans Unicode"/>
                <a:cs typeface="Lucida Sans Unicode"/>
              </a:rPr>
              <a:t>processo</a:t>
            </a:r>
            <a:r>
              <a:rPr dirty="0" sz="1500" spc="-80">
                <a:latin typeface="Lucida Sans Unicode"/>
                <a:cs typeface="Lucida Sans Unicode"/>
              </a:rPr>
              <a:t> </a:t>
            </a:r>
            <a:r>
              <a:rPr dirty="0" sz="1500" spc="-5">
                <a:latin typeface="Lucida Sans Unicode"/>
                <a:cs typeface="Lucida Sans Unicode"/>
              </a:rPr>
              <a:t>não</a:t>
            </a:r>
            <a:r>
              <a:rPr dirty="0" sz="1500" spc="-80">
                <a:latin typeface="Lucida Sans Unicode"/>
                <a:cs typeface="Lucida Sans Unicode"/>
              </a:rPr>
              <a:t> </a:t>
            </a:r>
            <a:r>
              <a:rPr dirty="0" sz="1500" spc="-35">
                <a:latin typeface="Lucida Sans Unicode"/>
                <a:cs typeface="Lucida Sans Unicode"/>
              </a:rPr>
              <a:t>foi</a:t>
            </a:r>
            <a:r>
              <a:rPr dirty="0" sz="1500" spc="-80">
                <a:latin typeface="Lucida Sans Unicode"/>
                <a:cs typeface="Lucida Sans Unicode"/>
              </a:rPr>
              <a:t> </a:t>
            </a:r>
            <a:r>
              <a:rPr dirty="0" sz="1500" spc="-20">
                <a:latin typeface="Lucida Sans Unicode"/>
                <a:cs typeface="Lucida Sans Unicode"/>
              </a:rPr>
              <a:t>isento</a:t>
            </a:r>
            <a:r>
              <a:rPr dirty="0" sz="1500" spc="-80">
                <a:latin typeface="Lucida Sans Unicode"/>
                <a:cs typeface="Lucida Sans Unicode"/>
              </a:rPr>
              <a:t> </a:t>
            </a:r>
            <a:r>
              <a:rPr dirty="0" sz="1500" spc="-10">
                <a:latin typeface="Lucida Sans Unicode"/>
                <a:cs typeface="Lucida Sans Unicode"/>
              </a:rPr>
              <a:t>de</a:t>
            </a:r>
            <a:r>
              <a:rPr dirty="0" sz="1500" spc="-75">
                <a:latin typeface="Lucida Sans Unicode"/>
                <a:cs typeface="Lucida Sans Unicode"/>
              </a:rPr>
              <a:t> </a:t>
            </a:r>
            <a:r>
              <a:rPr dirty="0" sz="1500" spc="-30">
                <a:latin typeface="Lucida Sans Unicode"/>
                <a:cs typeface="Lucida Sans Unicode"/>
              </a:rPr>
              <a:t>contradições,</a:t>
            </a:r>
            <a:r>
              <a:rPr dirty="0" sz="1500" spc="-80">
                <a:latin typeface="Lucida Sans Unicode"/>
                <a:cs typeface="Lucida Sans Unicode"/>
              </a:rPr>
              <a:t> </a:t>
            </a:r>
            <a:r>
              <a:rPr dirty="0" sz="1500">
                <a:latin typeface="Lucida Sans Unicode"/>
                <a:cs typeface="Lucida Sans Unicode"/>
              </a:rPr>
              <a:t>uma</a:t>
            </a:r>
            <a:r>
              <a:rPr dirty="0" sz="1500" spc="-80">
                <a:latin typeface="Lucida Sans Unicode"/>
                <a:cs typeface="Lucida Sans Unicode"/>
              </a:rPr>
              <a:t> </a:t>
            </a:r>
            <a:r>
              <a:rPr dirty="0" sz="1500" spc="-60">
                <a:latin typeface="Lucida Sans Unicode"/>
                <a:cs typeface="Lucida Sans Unicode"/>
              </a:rPr>
              <a:t>vez</a:t>
            </a:r>
            <a:r>
              <a:rPr dirty="0" sz="1500" spc="-80">
                <a:latin typeface="Lucida Sans Unicode"/>
                <a:cs typeface="Lucida Sans Unicode"/>
              </a:rPr>
              <a:t> </a:t>
            </a:r>
            <a:r>
              <a:rPr dirty="0" sz="1500" spc="-10">
                <a:latin typeface="Lucida Sans Unicode"/>
                <a:cs typeface="Lucida Sans Unicode"/>
              </a:rPr>
              <a:t>que</a:t>
            </a:r>
            <a:r>
              <a:rPr dirty="0" sz="1500" spc="-80">
                <a:latin typeface="Lucida Sans Unicode"/>
                <a:cs typeface="Lucida Sans Unicode"/>
              </a:rPr>
              <a:t> </a:t>
            </a:r>
            <a:r>
              <a:rPr dirty="0" sz="1500" spc="-20">
                <a:latin typeface="Lucida Sans Unicode"/>
                <a:cs typeface="Lucida Sans Unicode"/>
              </a:rPr>
              <a:t>se</a:t>
            </a:r>
            <a:r>
              <a:rPr dirty="0" sz="1500" spc="-75">
                <a:latin typeface="Lucida Sans Unicode"/>
                <a:cs typeface="Lucida Sans Unicode"/>
              </a:rPr>
              <a:t> </a:t>
            </a:r>
            <a:r>
              <a:rPr dirty="0" sz="1500" spc="-25">
                <a:latin typeface="Lucida Sans Unicode"/>
                <a:cs typeface="Lucida Sans Unicode"/>
              </a:rPr>
              <a:t>verificou</a:t>
            </a:r>
            <a:r>
              <a:rPr dirty="0" sz="1500" spc="-80">
                <a:latin typeface="Lucida Sans Unicode"/>
                <a:cs typeface="Lucida Sans Unicode"/>
              </a:rPr>
              <a:t> </a:t>
            </a:r>
            <a:r>
              <a:rPr dirty="0" sz="1500" spc="10">
                <a:latin typeface="Lucida Sans Unicode"/>
                <a:cs typeface="Lucida Sans Unicode"/>
              </a:rPr>
              <a:t>a</a:t>
            </a:r>
            <a:r>
              <a:rPr dirty="0" sz="1500" spc="-80">
                <a:latin typeface="Lucida Sans Unicode"/>
                <a:cs typeface="Lucida Sans Unicode"/>
              </a:rPr>
              <a:t> </a:t>
            </a:r>
            <a:r>
              <a:rPr dirty="0" sz="1500" spc="-20">
                <a:latin typeface="Lucida Sans Unicode"/>
                <a:cs typeface="Lucida Sans Unicode"/>
              </a:rPr>
              <a:t>ascensão</a:t>
            </a:r>
            <a:r>
              <a:rPr dirty="0" sz="1500" spc="-80">
                <a:latin typeface="Lucida Sans Unicode"/>
                <a:cs typeface="Lucida Sans Unicode"/>
              </a:rPr>
              <a:t> </a:t>
            </a:r>
            <a:r>
              <a:rPr dirty="0" sz="1500" spc="-20">
                <a:latin typeface="Lucida Sans Unicode"/>
                <a:cs typeface="Lucida Sans Unicode"/>
              </a:rPr>
              <a:t>do</a:t>
            </a:r>
            <a:r>
              <a:rPr dirty="0" sz="1500" spc="-75">
                <a:latin typeface="Lucida Sans Unicode"/>
                <a:cs typeface="Lucida Sans Unicode"/>
              </a:rPr>
              <a:t> </a:t>
            </a:r>
            <a:r>
              <a:rPr dirty="0" sz="1500" spc="-15">
                <a:latin typeface="Lucida Sans Unicode"/>
                <a:cs typeface="Lucida Sans Unicode"/>
              </a:rPr>
              <a:t>endividamento</a:t>
            </a:r>
            <a:r>
              <a:rPr dirty="0" sz="1500" spc="-80">
                <a:latin typeface="Lucida Sans Unicode"/>
                <a:cs typeface="Lucida Sans Unicode"/>
              </a:rPr>
              <a:t> </a:t>
            </a:r>
            <a:r>
              <a:rPr dirty="0" sz="1500" spc="-55">
                <a:latin typeface="Lucida Sans Unicode"/>
                <a:cs typeface="Lucida Sans Unicode"/>
              </a:rPr>
              <a:t>familiar.</a:t>
            </a:r>
            <a:endParaRPr sz="1500">
              <a:latin typeface="Lucida Sans Unicode"/>
              <a:cs typeface="Lucida Sans Unicode"/>
            </a:endParaRPr>
          </a:p>
          <a:p>
            <a:pPr algn="just" marL="12700" marR="5080">
              <a:lnSpc>
                <a:spcPct val="112500"/>
              </a:lnSpc>
              <a:spcBef>
                <a:spcPts val="1500"/>
              </a:spcBef>
            </a:pPr>
            <a:r>
              <a:rPr dirty="0" sz="1500" spc="-35">
                <a:latin typeface="Lucida Sans Unicode"/>
                <a:cs typeface="Lucida Sans Unicode"/>
              </a:rPr>
              <a:t>Com</a:t>
            </a:r>
            <a:r>
              <a:rPr dirty="0" sz="1500" spc="-30">
                <a:latin typeface="Lucida Sans Unicode"/>
                <a:cs typeface="Lucida Sans Unicode"/>
              </a:rPr>
              <a:t> </a:t>
            </a:r>
            <a:r>
              <a:rPr dirty="0" sz="1500" spc="-15">
                <a:latin typeface="Lucida Sans Unicode"/>
                <a:cs typeface="Lucida Sans Unicode"/>
              </a:rPr>
              <a:t>relação</a:t>
            </a:r>
            <a:r>
              <a:rPr dirty="0" sz="1500" spc="-10">
                <a:latin typeface="Lucida Sans Unicode"/>
                <a:cs typeface="Lucida Sans Unicode"/>
              </a:rPr>
              <a:t> </a:t>
            </a:r>
            <a:r>
              <a:rPr dirty="0" sz="1500" spc="-5">
                <a:latin typeface="Lucida Sans Unicode"/>
                <a:cs typeface="Lucida Sans Unicode"/>
              </a:rPr>
              <a:t>ao</a:t>
            </a:r>
            <a:r>
              <a:rPr dirty="0" sz="1500">
                <a:latin typeface="Lucida Sans Unicode"/>
                <a:cs typeface="Lucida Sans Unicode"/>
              </a:rPr>
              <a:t> </a:t>
            </a:r>
            <a:r>
              <a:rPr dirty="0" sz="1500" spc="-10">
                <a:latin typeface="Lucida Sans Unicode"/>
                <a:cs typeface="Lucida Sans Unicode"/>
              </a:rPr>
              <a:t>comportamento</a:t>
            </a:r>
            <a:r>
              <a:rPr dirty="0" sz="1500" spc="-5">
                <a:latin typeface="Lucida Sans Unicode"/>
                <a:cs typeface="Lucida Sans Unicode"/>
              </a:rPr>
              <a:t> </a:t>
            </a:r>
            <a:r>
              <a:rPr dirty="0" sz="1500" spc="-20">
                <a:latin typeface="Lucida Sans Unicode"/>
                <a:cs typeface="Lucida Sans Unicode"/>
              </a:rPr>
              <a:t>do</a:t>
            </a:r>
            <a:r>
              <a:rPr dirty="0" sz="1500" spc="-15">
                <a:latin typeface="Lucida Sans Unicode"/>
                <a:cs typeface="Lucida Sans Unicode"/>
              </a:rPr>
              <a:t> cenário</a:t>
            </a:r>
            <a:r>
              <a:rPr dirty="0" sz="1500" spc="-10">
                <a:latin typeface="Lucida Sans Unicode"/>
                <a:cs typeface="Lucida Sans Unicode"/>
              </a:rPr>
              <a:t> </a:t>
            </a:r>
            <a:r>
              <a:rPr dirty="0" sz="1500" spc="-25">
                <a:latin typeface="Lucida Sans Unicode"/>
                <a:cs typeface="Lucida Sans Unicode"/>
              </a:rPr>
              <a:t>futuro,</a:t>
            </a:r>
            <a:r>
              <a:rPr dirty="0" sz="1500" spc="-20">
                <a:latin typeface="Lucida Sans Unicode"/>
                <a:cs typeface="Lucida Sans Unicode"/>
              </a:rPr>
              <a:t> </a:t>
            </a:r>
            <a:r>
              <a:rPr dirty="0" sz="1500" spc="10">
                <a:latin typeface="Lucida Sans Unicode"/>
                <a:cs typeface="Lucida Sans Unicode"/>
              </a:rPr>
              <a:t>a</a:t>
            </a:r>
            <a:r>
              <a:rPr dirty="0" sz="1500" spc="15">
                <a:latin typeface="Lucida Sans Unicode"/>
                <a:cs typeface="Lucida Sans Unicode"/>
              </a:rPr>
              <a:t> </a:t>
            </a:r>
            <a:r>
              <a:rPr dirty="0" sz="1500" spc="-25">
                <a:solidFill>
                  <a:srgbClr val="1281B0"/>
                </a:solidFill>
                <a:latin typeface="Lucida Sans Unicode"/>
                <a:cs typeface="Lucida Sans Unicode"/>
              </a:rPr>
              <a:t>OCDE</a:t>
            </a:r>
            <a:r>
              <a:rPr dirty="0" sz="1500" spc="-20">
                <a:solidFill>
                  <a:srgbClr val="1281B0"/>
                </a:solidFill>
                <a:latin typeface="Lucida Sans Unicode"/>
                <a:cs typeface="Lucida Sans Unicode"/>
              </a:rPr>
              <a:t> </a:t>
            </a:r>
            <a:r>
              <a:rPr dirty="0" sz="1500" spc="-75">
                <a:solidFill>
                  <a:srgbClr val="1281B0"/>
                </a:solidFill>
                <a:latin typeface="Lucida Sans Unicode"/>
                <a:cs typeface="Lucida Sans Unicode"/>
              </a:rPr>
              <a:t>(2022)</a:t>
            </a:r>
            <a:r>
              <a:rPr dirty="0" sz="1500" spc="-70">
                <a:solidFill>
                  <a:srgbClr val="1281B0"/>
                </a:solidFill>
                <a:latin typeface="Lucida Sans Unicode"/>
                <a:cs typeface="Lucida Sans Unicode"/>
              </a:rPr>
              <a:t> </a:t>
            </a:r>
            <a:r>
              <a:rPr dirty="0" sz="1500" spc="-20">
                <a:latin typeface="Lucida Sans Unicode"/>
                <a:cs typeface="Lucida Sans Unicode"/>
              </a:rPr>
              <a:t>assinala</a:t>
            </a:r>
            <a:r>
              <a:rPr dirty="0" sz="1500" spc="-15">
                <a:latin typeface="Lucida Sans Unicode"/>
                <a:cs typeface="Lucida Sans Unicode"/>
              </a:rPr>
              <a:t> </a:t>
            </a:r>
            <a:r>
              <a:rPr dirty="0" sz="1500" spc="-10">
                <a:latin typeface="Lucida Sans Unicode"/>
                <a:cs typeface="Lucida Sans Unicode"/>
              </a:rPr>
              <a:t>que</a:t>
            </a:r>
            <a:r>
              <a:rPr dirty="0" sz="1500" spc="-5">
                <a:latin typeface="Lucida Sans Unicode"/>
                <a:cs typeface="Lucida Sans Unicode"/>
              </a:rPr>
              <a:t> </a:t>
            </a:r>
            <a:r>
              <a:rPr dirty="0" sz="1500" spc="-15">
                <a:latin typeface="Lucida Sans Unicode"/>
                <a:cs typeface="Lucida Sans Unicode"/>
              </a:rPr>
              <a:t>o</a:t>
            </a:r>
            <a:r>
              <a:rPr dirty="0" sz="1500" spc="-10">
                <a:latin typeface="Lucida Sans Unicode"/>
                <a:cs typeface="Lucida Sans Unicode"/>
              </a:rPr>
              <a:t> </a:t>
            </a:r>
            <a:r>
              <a:rPr dirty="0" sz="1500" spc="-20">
                <a:latin typeface="Lucida Sans Unicode"/>
                <a:cs typeface="Lucida Sans Unicode"/>
              </a:rPr>
              <a:t>consumo</a:t>
            </a:r>
            <a:r>
              <a:rPr dirty="0" sz="1500" spc="-15">
                <a:latin typeface="Lucida Sans Unicode"/>
                <a:cs typeface="Lucida Sans Unicode"/>
              </a:rPr>
              <a:t> </a:t>
            </a:r>
            <a:r>
              <a:rPr dirty="0" sz="1500" spc="-20">
                <a:latin typeface="Lucida Sans Unicode"/>
                <a:cs typeface="Lucida Sans Unicode"/>
              </a:rPr>
              <a:t>das</a:t>
            </a:r>
            <a:r>
              <a:rPr dirty="0" sz="1500" spc="-15">
                <a:latin typeface="Lucida Sans Unicode"/>
                <a:cs typeface="Lucida Sans Unicode"/>
              </a:rPr>
              <a:t> </a:t>
            </a:r>
            <a:r>
              <a:rPr dirty="0" sz="1500" spc="-30">
                <a:latin typeface="Lucida Sans Unicode"/>
                <a:cs typeface="Lucida Sans Unicode"/>
              </a:rPr>
              <a:t>famílias, </a:t>
            </a:r>
            <a:r>
              <a:rPr dirty="0" sz="1500" spc="-25">
                <a:latin typeface="Lucida Sans Unicode"/>
                <a:cs typeface="Lucida Sans Unicode"/>
              </a:rPr>
              <a:t> </a:t>
            </a:r>
            <a:r>
              <a:rPr dirty="0" sz="1500" spc="-10">
                <a:latin typeface="Lucida Sans Unicode"/>
                <a:cs typeface="Lucida Sans Unicode"/>
              </a:rPr>
              <a:t>juntamente</a:t>
            </a:r>
            <a:r>
              <a:rPr dirty="0" sz="1500" spc="-30">
                <a:latin typeface="Lucida Sans Unicode"/>
                <a:cs typeface="Lucida Sans Unicode"/>
              </a:rPr>
              <a:t> </a:t>
            </a:r>
            <a:r>
              <a:rPr dirty="0" sz="1500" spc="-20">
                <a:latin typeface="Lucida Sans Unicode"/>
                <a:cs typeface="Lucida Sans Unicode"/>
              </a:rPr>
              <a:t>com</a:t>
            </a:r>
            <a:r>
              <a:rPr dirty="0" sz="1500" spc="-30">
                <a:latin typeface="Lucida Sans Unicode"/>
                <a:cs typeface="Lucida Sans Unicode"/>
              </a:rPr>
              <a:t> </a:t>
            </a:r>
            <a:r>
              <a:rPr dirty="0" sz="1500" spc="-15">
                <a:latin typeface="Lucida Sans Unicode"/>
                <a:cs typeface="Lucida Sans Unicode"/>
              </a:rPr>
              <a:t>o</a:t>
            </a:r>
            <a:r>
              <a:rPr dirty="0" sz="1500" spc="-30">
                <a:latin typeface="Lucida Sans Unicode"/>
                <a:cs typeface="Lucida Sans Unicode"/>
              </a:rPr>
              <a:t> </a:t>
            </a:r>
            <a:r>
              <a:rPr dirty="0" sz="1500" spc="-20">
                <a:latin typeface="Lucida Sans Unicode"/>
                <a:cs typeface="Lucida Sans Unicode"/>
              </a:rPr>
              <a:t>investimento</a:t>
            </a:r>
            <a:r>
              <a:rPr dirty="0" sz="1500" spc="-30">
                <a:latin typeface="Lucida Sans Unicode"/>
                <a:cs typeface="Lucida Sans Unicode"/>
              </a:rPr>
              <a:t> </a:t>
            </a:r>
            <a:r>
              <a:rPr dirty="0" sz="1500" spc="-15">
                <a:latin typeface="Lucida Sans Unicode"/>
                <a:cs typeface="Lucida Sans Unicode"/>
              </a:rPr>
              <a:t>privado</a:t>
            </a:r>
            <a:r>
              <a:rPr dirty="0" sz="1500" spc="-30">
                <a:latin typeface="Lucida Sans Unicode"/>
                <a:cs typeface="Lucida Sans Unicode"/>
              </a:rPr>
              <a:t> </a:t>
            </a:r>
            <a:r>
              <a:rPr dirty="0" sz="1500" spc="10">
                <a:latin typeface="Lucida Sans Unicode"/>
                <a:cs typeface="Lucida Sans Unicode"/>
              </a:rPr>
              <a:t>e</a:t>
            </a:r>
            <a:r>
              <a:rPr dirty="0" sz="1500" spc="-25">
                <a:latin typeface="Lucida Sans Unicode"/>
                <a:cs typeface="Lucida Sans Unicode"/>
              </a:rPr>
              <a:t> </a:t>
            </a:r>
            <a:r>
              <a:rPr dirty="0" sz="1500" spc="-20">
                <a:latin typeface="Lucida Sans Unicode"/>
                <a:cs typeface="Lucida Sans Unicode"/>
              </a:rPr>
              <a:t>as</a:t>
            </a:r>
            <a:r>
              <a:rPr dirty="0" sz="1500" spc="-30">
                <a:latin typeface="Lucida Sans Unicode"/>
                <a:cs typeface="Lucida Sans Unicode"/>
              </a:rPr>
              <a:t> exportações </a:t>
            </a:r>
            <a:r>
              <a:rPr dirty="0" sz="1500" spc="-15">
                <a:latin typeface="Lucida Sans Unicode"/>
                <a:cs typeface="Lucida Sans Unicode"/>
              </a:rPr>
              <a:t>serão</a:t>
            </a:r>
            <a:r>
              <a:rPr dirty="0" sz="1500" spc="-30">
                <a:latin typeface="Lucida Sans Unicode"/>
                <a:cs typeface="Lucida Sans Unicode"/>
              </a:rPr>
              <a:t> os principais</a:t>
            </a:r>
            <a:r>
              <a:rPr dirty="0" sz="1500" spc="-25">
                <a:latin typeface="Lucida Sans Unicode"/>
                <a:cs typeface="Lucida Sans Unicode"/>
              </a:rPr>
              <a:t> </a:t>
            </a:r>
            <a:r>
              <a:rPr dirty="0" sz="1500" spc="-15">
                <a:latin typeface="Lucida Sans Unicode"/>
                <a:cs typeface="Lucida Sans Unicode"/>
              </a:rPr>
              <a:t>motores</a:t>
            </a:r>
            <a:r>
              <a:rPr dirty="0" sz="1500" spc="-30">
                <a:latin typeface="Lucida Sans Unicode"/>
                <a:cs typeface="Lucida Sans Unicode"/>
              </a:rPr>
              <a:t> </a:t>
            </a:r>
            <a:r>
              <a:rPr dirty="0" sz="1500" spc="-10">
                <a:latin typeface="Lucida Sans Unicode"/>
                <a:cs typeface="Lucida Sans Unicode"/>
              </a:rPr>
              <a:t>de</a:t>
            </a:r>
            <a:r>
              <a:rPr dirty="0" sz="1500" spc="-30">
                <a:latin typeface="Lucida Sans Unicode"/>
                <a:cs typeface="Lucida Sans Unicode"/>
              </a:rPr>
              <a:t> </a:t>
            </a:r>
            <a:r>
              <a:rPr dirty="0" sz="1500" spc="-25">
                <a:latin typeface="Lucida Sans Unicode"/>
                <a:cs typeface="Lucida Sans Unicode"/>
              </a:rPr>
              <a:t>crescimento</a:t>
            </a:r>
            <a:r>
              <a:rPr dirty="0" sz="1500" spc="-30">
                <a:latin typeface="Lucida Sans Unicode"/>
                <a:cs typeface="Lucida Sans Unicode"/>
              </a:rPr>
              <a:t> </a:t>
            </a:r>
            <a:r>
              <a:rPr dirty="0" sz="1500" spc="-20">
                <a:latin typeface="Lucida Sans Unicode"/>
                <a:cs typeface="Lucida Sans Unicode"/>
              </a:rPr>
              <a:t>do</a:t>
            </a:r>
            <a:r>
              <a:rPr dirty="0" sz="1500" spc="-30">
                <a:latin typeface="Lucida Sans Unicode"/>
                <a:cs typeface="Lucida Sans Unicode"/>
              </a:rPr>
              <a:t> </a:t>
            </a:r>
            <a:r>
              <a:rPr dirty="0" sz="1500" spc="-20">
                <a:latin typeface="Lucida Sans Unicode"/>
                <a:cs typeface="Lucida Sans Unicode"/>
              </a:rPr>
              <a:t>Brasil.</a:t>
            </a:r>
            <a:r>
              <a:rPr dirty="0" sz="1500" spc="-25">
                <a:latin typeface="Lucida Sans Unicode"/>
                <a:cs typeface="Lucida Sans Unicode"/>
              </a:rPr>
              <a:t> </a:t>
            </a:r>
            <a:r>
              <a:rPr dirty="0" sz="1500" spc="-65">
                <a:latin typeface="Lucida Sans Unicode"/>
                <a:cs typeface="Lucida Sans Unicode"/>
              </a:rPr>
              <a:t>As </a:t>
            </a:r>
            <a:r>
              <a:rPr dirty="0" sz="1500" spc="-465">
                <a:latin typeface="Lucida Sans Unicode"/>
                <a:cs typeface="Lucida Sans Unicode"/>
              </a:rPr>
              <a:t> </a:t>
            </a:r>
            <a:r>
              <a:rPr dirty="0" sz="1500" spc="-20">
                <a:latin typeface="Lucida Sans Unicode"/>
                <a:cs typeface="Lucida Sans Unicode"/>
              </a:rPr>
              <a:t>transferências </a:t>
            </a:r>
            <a:r>
              <a:rPr dirty="0" sz="1500" spc="-35">
                <a:latin typeface="Lucida Sans Unicode"/>
                <a:cs typeface="Lucida Sans Unicode"/>
              </a:rPr>
              <a:t>sociais</a:t>
            </a:r>
            <a:r>
              <a:rPr dirty="0" sz="1500" spc="-30">
                <a:latin typeface="Lucida Sans Unicode"/>
                <a:cs typeface="Lucida Sans Unicode"/>
              </a:rPr>
              <a:t> </a:t>
            </a:r>
            <a:r>
              <a:rPr dirty="0" sz="1500" spc="10">
                <a:latin typeface="Lucida Sans Unicode"/>
                <a:cs typeface="Lucida Sans Unicode"/>
              </a:rPr>
              <a:t>e </a:t>
            </a:r>
            <a:r>
              <a:rPr dirty="0" sz="1500" spc="-15">
                <a:latin typeface="Lucida Sans Unicode"/>
                <a:cs typeface="Lucida Sans Unicode"/>
              </a:rPr>
              <a:t>o </a:t>
            </a:r>
            <a:r>
              <a:rPr dirty="0" sz="1500" spc="-25">
                <a:latin typeface="Lucida Sans Unicode"/>
                <a:cs typeface="Lucida Sans Unicode"/>
              </a:rPr>
              <a:t>crescimento </a:t>
            </a:r>
            <a:r>
              <a:rPr dirty="0" sz="1500" spc="-20">
                <a:latin typeface="Lucida Sans Unicode"/>
                <a:cs typeface="Lucida Sans Unicode"/>
              </a:rPr>
              <a:t>do </a:t>
            </a:r>
            <a:r>
              <a:rPr dirty="0" sz="1500" spc="-10">
                <a:latin typeface="Lucida Sans Unicode"/>
                <a:cs typeface="Lucida Sans Unicode"/>
              </a:rPr>
              <a:t>emprego </a:t>
            </a:r>
            <a:r>
              <a:rPr dirty="0" sz="1500" spc="-20">
                <a:latin typeface="Lucida Sans Unicode"/>
                <a:cs typeface="Lucida Sans Unicode"/>
              </a:rPr>
              <a:t>impulsionarão </a:t>
            </a:r>
            <a:r>
              <a:rPr dirty="0" sz="1500" spc="-15">
                <a:latin typeface="Lucida Sans Unicode"/>
                <a:cs typeface="Lucida Sans Unicode"/>
              </a:rPr>
              <a:t>o </a:t>
            </a:r>
            <a:r>
              <a:rPr dirty="0" sz="1500" spc="-20">
                <a:latin typeface="Lucida Sans Unicode"/>
                <a:cs typeface="Lucida Sans Unicode"/>
              </a:rPr>
              <a:t>consumo das </a:t>
            </a:r>
            <a:r>
              <a:rPr dirty="0" sz="1500" spc="-30">
                <a:latin typeface="Lucida Sans Unicode"/>
                <a:cs typeface="Lucida Sans Unicode"/>
              </a:rPr>
              <a:t>famílias.</a:t>
            </a:r>
            <a:r>
              <a:rPr dirty="0" sz="1500" spc="-25">
                <a:latin typeface="Lucida Sans Unicode"/>
                <a:cs typeface="Lucida Sans Unicode"/>
              </a:rPr>
              <a:t> </a:t>
            </a:r>
            <a:r>
              <a:rPr dirty="0" sz="1500" spc="5">
                <a:latin typeface="Lucida Sans Unicode"/>
                <a:cs typeface="Lucida Sans Unicode"/>
              </a:rPr>
              <a:t>No </a:t>
            </a:r>
            <a:r>
              <a:rPr dirty="0" sz="1500" spc="-15">
                <a:latin typeface="Lucida Sans Unicode"/>
                <a:cs typeface="Lucida Sans Unicode"/>
              </a:rPr>
              <a:t>entando, </a:t>
            </a:r>
            <a:r>
              <a:rPr dirty="0" sz="1500" spc="-20">
                <a:latin typeface="Lucida Sans Unicode"/>
                <a:cs typeface="Lucida Sans Unicode"/>
              </a:rPr>
              <a:t>as </a:t>
            </a:r>
            <a:r>
              <a:rPr dirty="0" sz="1500" spc="-15">
                <a:latin typeface="Lucida Sans Unicode"/>
                <a:cs typeface="Lucida Sans Unicode"/>
              </a:rPr>
              <a:t> </a:t>
            </a:r>
            <a:r>
              <a:rPr dirty="0" sz="1500" spc="-25">
                <a:latin typeface="Lucida Sans Unicode"/>
                <a:cs typeface="Lucida Sans Unicode"/>
              </a:rPr>
              <a:t>instabilidades</a:t>
            </a:r>
            <a:r>
              <a:rPr dirty="0" sz="1500" spc="-60">
                <a:latin typeface="Lucida Sans Unicode"/>
                <a:cs typeface="Lucida Sans Unicode"/>
              </a:rPr>
              <a:t> </a:t>
            </a:r>
            <a:r>
              <a:rPr dirty="0" sz="1500" spc="-20">
                <a:latin typeface="Lucida Sans Unicode"/>
                <a:cs typeface="Lucida Sans Unicode"/>
              </a:rPr>
              <a:t>do</a:t>
            </a:r>
            <a:r>
              <a:rPr dirty="0" sz="1500" spc="-55">
                <a:latin typeface="Lucida Sans Unicode"/>
                <a:cs typeface="Lucida Sans Unicode"/>
              </a:rPr>
              <a:t> </a:t>
            </a:r>
            <a:r>
              <a:rPr dirty="0" sz="1500" spc="-15">
                <a:latin typeface="Lucida Sans Unicode"/>
                <a:cs typeface="Lucida Sans Unicode"/>
              </a:rPr>
              <a:t>cenário</a:t>
            </a:r>
            <a:r>
              <a:rPr dirty="0" sz="1500" spc="-60">
                <a:latin typeface="Lucida Sans Unicode"/>
                <a:cs typeface="Lucida Sans Unicode"/>
              </a:rPr>
              <a:t> </a:t>
            </a:r>
            <a:r>
              <a:rPr dirty="0" sz="1500" spc="-20">
                <a:latin typeface="Lucida Sans Unicode"/>
                <a:cs typeface="Lucida Sans Unicode"/>
              </a:rPr>
              <a:t>econômico</a:t>
            </a:r>
            <a:r>
              <a:rPr dirty="0" sz="1500" spc="-55">
                <a:latin typeface="Lucida Sans Unicode"/>
                <a:cs typeface="Lucida Sans Unicode"/>
              </a:rPr>
              <a:t> </a:t>
            </a:r>
            <a:r>
              <a:rPr dirty="0" sz="1500" spc="-25">
                <a:latin typeface="Lucida Sans Unicode"/>
                <a:cs typeface="Lucida Sans Unicode"/>
              </a:rPr>
              <a:t>mundial,</a:t>
            </a:r>
            <a:r>
              <a:rPr dirty="0" sz="1500" spc="-55">
                <a:latin typeface="Lucida Sans Unicode"/>
                <a:cs typeface="Lucida Sans Unicode"/>
              </a:rPr>
              <a:t> </a:t>
            </a:r>
            <a:r>
              <a:rPr dirty="0" sz="1500" spc="-20">
                <a:latin typeface="Lucida Sans Unicode"/>
                <a:cs typeface="Lucida Sans Unicode"/>
              </a:rPr>
              <a:t>com</a:t>
            </a:r>
            <a:r>
              <a:rPr dirty="0" sz="1500" spc="-60">
                <a:latin typeface="Lucida Sans Unicode"/>
                <a:cs typeface="Lucida Sans Unicode"/>
              </a:rPr>
              <a:t> </a:t>
            </a:r>
            <a:r>
              <a:rPr dirty="0" sz="1500" spc="-25">
                <a:latin typeface="Lucida Sans Unicode"/>
                <a:cs typeface="Lucida Sans Unicode"/>
              </a:rPr>
              <a:t>pressões</a:t>
            </a:r>
            <a:r>
              <a:rPr dirty="0" sz="1500" spc="-55">
                <a:latin typeface="Lucida Sans Unicode"/>
                <a:cs typeface="Lucida Sans Unicode"/>
              </a:rPr>
              <a:t> </a:t>
            </a:r>
            <a:r>
              <a:rPr dirty="0" sz="1500" spc="-25">
                <a:latin typeface="Lucida Sans Unicode"/>
                <a:cs typeface="Lucida Sans Unicode"/>
              </a:rPr>
              <a:t>inflacionárias</a:t>
            </a:r>
            <a:r>
              <a:rPr dirty="0" sz="1500" spc="-55">
                <a:latin typeface="Lucida Sans Unicode"/>
                <a:cs typeface="Lucida Sans Unicode"/>
              </a:rPr>
              <a:t> </a:t>
            </a:r>
            <a:r>
              <a:rPr dirty="0" sz="1500" spc="10">
                <a:latin typeface="Lucida Sans Unicode"/>
                <a:cs typeface="Lucida Sans Unicode"/>
              </a:rPr>
              <a:t>e</a:t>
            </a:r>
            <a:r>
              <a:rPr dirty="0" sz="1500" spc="-60">
                <a:latin typeface="Lucida Sans Unicode"/>
                <a:cs typeface="Lucida Sans Unicode"/>
              </a:rPr>
              <a:t> </a:t>
            </a:r>
            <a:r>
              <a:rPr dirty="0" sz="1500" spc="-15">
                <a:latin typeface="Lucida Sans Unicode"/>
                <a:cs typeface="Lucida Sans Unicode"/>
              </a:rPr>
              <a:t>desaceleração</a:t>
            </a:r>
            <a:r>
              <a:rPr dirty="0" sz="1500" spc="-55">
                <a:latin typeface="Lucida Sans Unicode"/>
                <a:cs typeface="Lucida Sans Unicode"/>
              </a:rPr>
              <a:t> </a:t>
            </a:r>
            <a:r>
              <a:rPr dirty="0" sz="1500" spc="-5">
                <a:latin typeface="Lucida Sans Unicode"/>
                <a:cs typeface="Lucida Sans Unicode"/>
              </a:rPr>
              <a:t>da</a:t>
            </a:r>
            <a:r>
              <a:rPr dirty="0" sz="1500" spc="-60">
                <a:latin typeface="Lucida Sans Unicode"/>
                <a:cs typeface="Lucida Sans Unicode"/>
              </a:rPr>
              <a:t> </a:t>
            </a:r>
            <a:r>
              <a:rPr dirty="0" sz="1500" spc="-15">
                <a:latin typeface="Lucida Sans Unicode"/>
                <a:cs typeface="Lucida Sans Unicode"/>
              </a:rPr>
              <a:t>atividade</a:t>
            </a:r>
            <a:r>
              <a:rPr dirty="0" sz="1500" spc="-55">
                <a:latin typeface="Lucida Sans Unicode"/>
                <a:cs typeface="Lucida Sans Unicode"/>
              </a:rPr>
              <a:t> </a:t>
            </a:r>
            <a:r>
              <a:rPr dirty="0" sz="1500" spc="-20">
                <a:latin typeface="Lucida Sans Unicode"/>
                <a:cs typeface="Lucida Sans Unicode"/>
              </a:rPr>
              <a:t>econômica </a:t>
            </a:r>
            <a:r>
              <a:rPr dirty="0" sz="1500" spc="-459">
                <a:latin typeface="Lucida Sans Unicode"/>
                <a:cs typeface="Lucida Sans Unicode"/>
              </a:rPr>
              <a:t> </a:t>
            </a:r>
            <a:r>
              <a:rPr dirty="0" sz="1500" spc="-30">
                <a:latin typeface="Lucida Sans Unicode"/>
                <a:cs typeface="Lucida Sans Unicode"/>
              </a:rPr>
              <a:t>global, </a:t>
            </a:r>
            <a:r>
              <a:rPr dirty="0" sz="1500" spc="-15">
                <a:latin typeface="Lucida Sans Unicode"/>
                <a:cs typeface="Lucida Sans Unicode"/>
              </a:rPr>
              <a:t>impactarão nas </a:t>
            </a:r>
            <a:r>
              <a:rPr dirty="0" sz="1500" spc="-35">
                <a:latin typeface="Lucida Sans Unicode"/>
                <a:cs typeface="Lucida Sans Unicode"/>
              </a:rPr>
              <a:t>taxas </a:t>
            </a:r>
            <a:r>
              <a:rPr dirty="0" sz="1500" spc="-10">
                <a:latin typeface="Lucida Sans Unicode"/>
                <a:cs typeface="Lucida Sans Unicode"/>
              </a:rPr>
              <a:t>de </a:t>
            </a:r>
            <a:r>
              <a:rPr dirty="0" sz="1500" spc="-35">
                <a:latin typeface="Lucida Sans Unicode"/>
                <a:cs typeface="Lucida Sans Unicode"/>
              </a:rPr>
              <a:t>juros </a:t>
            </a:r>
            <a:r>
              <a:rPr dirty="0" sz="1500" spc="-10">
                <a:latin typeface="Lucida Sans Unicode"/>
                <a:cs typeface="Lucida Sans Unicode"/>
              </a:rPr>
              <a:t>que </a:t>
            </a:r>
            <a:r>
              <a:rPr dirty="0" sz="1500" spc="-5">
                <a:latin typeface="Lucida Sans Unicode"/>
                <a:cs typeface="Lucida Sans Unicode"/>
              </a:rPr>
              <a:t>permanecerão </a:t>
            </a:r>
            <a:r>
              <a:rPr dirty="0" sz="1500" spc="-25">
                <a:latin typeface="Lucida Sans Unicode"/>
                <a:cs typeface="Lucida Sans Unicode"/>
              </a:rPr>
              <a:t>elevadas, </a:t>
            </a:r>
            <a:r>
              <a:rPr dirty="0" sz="1500" spc="-10">
                <a:latin typeface="Lucida Sans Unicode"/>
                <a:cs typeface="Lucida Sans Unicode"/>
              </a:rPr>
              <a:t>agravando </a:t>
            </a:r>
            <a:r>
              <a:rPr dirty="0" sz="1500" spc="10">
                <a:latin typeface="Lucida Sans Unicode"/>
                <a:cs typeface="Lucida Sans Unicode"/>
              </a:rPr>
              <a:t>a </a:t>
            </a:r>
            <a:r>
              <a:rPr dirty="0" sz="1500" spc="-20">
                <a:latin typeface="Lucida Sans Unicode"/>
                <a:cs typeface="Lucida Sans Unicode"/>
              </a:rPr>
              <a:t>situação financeira das </a:t>
            </a:r>
            <a:r>
              <a:rPr dirty="0" sz="1500" spc="-25">
                <a:latin typeface="Lucida Sans Unicode"/>
                <a:cs typeface="Lucida Sans Unicode"/>
              </a:rPr>
              <a:t>famílias </a:t>
            </a:r>
            <a:r>
              <a:rPr dirty="0" sz="1500" spc="10">
                <a:latin typeface="Lucida Sans Unicode"/>
                <a:cs typeface="Lucida Sans Unicode"/>
              </a:rPr>
              <a:t>e </a:t>
            </a:r>
            <a:r>
              <a:rPr dirty="0" sz="1500" spc="15">
                <a:latin typeface="Lucida Sans Unicode"/>
                <a:cs typeface="Lucida Sans Unicode"/>
              </a:rPr>
              <a:t> </a:t>
            </a:r>
            <a:r>
              <a:rPr dirty="0" sz="1500" spc="-15">
                <a:latin typeface="Lucida Sans Unicode"/>
                <a:cs typeface="Lucida Sans Unicode"/>
              </a:rPr>
              <a:t>comprometendo</a:t>
            </a:r>
            <a:r>
              <a:rPr dirty="0" sz="1500" spc="-85">
                <a:latin typeface="Lucida Sans Unicode"/>
                <a:cs typeface="Lucida Sans Unicode"/>
              </a:rPr>
              <a:t> </a:t>
            </a:r>
            <a:r>
              <a:rPr dirty="0" sz="1500" spc="-15">
                <a:latin typeface="Lucida Sans Unicode"/>
                <a:cs typeface="Lucida Sans Unicode"/>
              </a:rPr>
              <a:t>o</a:t>
            </a:r>
            <a:r>
              <a:rPr dirty="0" sz="1500" spc="-85">
                <a:latin typeface="Lucida Sans Unicode"/>
                <a:cs typeface="Lucida Sans Unicode"/>
              </a:rPr>
              <a:t> </a:t>
            </a:r>
            <a:r>
              <a:rPr dirty="0" sz="1500" spc="-25">
                <a:latin typeface="Lucida Sans Unicode"/>
                <a:cs typeface="Lucida Sans Unicode"/>
              </a:rPr>
              <a:t>crescimento</a:t>
            </a:r>
            <a:r>
              <a:rPr dirty="0" sz="1500" spc="-85">
                <a:latin typeface="Lucida Sans Unicode"/>
                <a:cs typeface="Lucida Sans Unicode"/>
              </a:rPr>
              <a:t> </a:t>
            </a:r>
            <a:r>
              <a:rPr dirty="0" sz="1500" spc="-20">
                <a:latin typeface="Lucida Sans Unicode"/>
                <a:cs typeface="Lucida Sans Unicode"/>
              </a:rPr>
              <a:t>econômico</a:t>
            </a:r>
            <a:r>
              <a:rPr dirty="0" sz="1500" spc="-85">
                <a:latin typeface="Lucida Sans Unicode"/>
                <a:cs typeface="Lucida Sans Unicode"/>
              </a:rPr>
              <a:t> </a:t>
            </a:r>
            <a:r>
              <a:rPr dirty="0" sz="1500" spc="-20">
                <a:latin typeface="Lucida Sans Unicode"/>
                <a:cs typeface="Lucida Sans Unicode"/>
              </a:rPr>
              <a:t>do</a:t>
            </a:r>
            <a:r>
              <a:rPr dirty="0" sz="1500" spc="-85">
                <a:latin typeface="Lucida Sans Unicode"/>
                <a:cs typeface="Lucida Sans Unicode"/>
              </a:rPr>
              <a:t> </a:t>
            </a:r>
            <a:r>
              <a:rPr dirty="0" sz="1500" spc="-30">
                <a:latin typeface="Lucida Sans Unicode"/>
                <a:cs typeface="Lucida Sans Unicode"/>
              </a:rPr>
              <a:t>país</a:t>
            </a:r>
            <a:r>
              <a:rPr dirty="0" sz="1500" spc="-85">
                <a:latin typeface="Lucida Sans Unicode"/>
                <a:cs typeface="Lucida Sans Unicode"/>
              </a:rPr>
              <a:t> </a:t>
            </a:r>
            <a:r>
              <a:rPr dirty="0" sz="1500" spc="10">
                <a:latin typeface="Lucida Sans Unicode"/>
                <a:cs typeface="Lucida Sans Unicode"/>
              </a:rPr>
              <a:t>a</a:t>
            </a:r>
            <a:r>
              <a:rPr dirty="0" sz="1500" spc="-80">
                <a:latin typeface="Lucida Sans Unicode"/>
                <a:cs typeface="Lucida Sans Unicode"/>
              </a:rPr>
              <a:t> </a:t>
            </a:r>
            <a:r>
              <a:rPr dirty="0" sz="1500" spc="-15">
                <a:latin typeface="Lucida Sans Unicode"/>
                <a:cs typeface="Lucida Sans Unicode"/>
              </a:rPr>
              <a:t>partir</a:t>
            </a:r>
            <a:r>
              <a:rPr dirty="0" sz="1500" spc="-85">
                <a:latin typeface="Lucida Sans Unicode"/>
                <a:cs typeface="Lucida Sans Unicode"/>
              </a:rPr>
              <a:t> </a:t>
            </a:r>
            <a:r>
              <a:rPr dirty="0" sz="1500" spc="-10">
                <a:latin typeface="Lucida Sans Unicode"/>
                <a:cs typeface="Lucida Sans Unicode"/>
              </a:rPr>
              <a:t>de</a:t>
            </a:r>
            <a:r>
              <a:rPr dirty="0" sz="1500" spc="-85">
                <a:latin typeface="Lucida Sans Unicode"/>
                <a:cs typeface="Lucida Sans Unicode"/>
              </a:rPr>
              <a:t> </a:t>
            </a:r>
            <a:r>
              <a:rPr dirty="0" sz="1500" spc="-90">
                <a:latin typeface="Lucida Sans Unicode"/>
                <a:cs typeface="Lucida Sans Unicode"/>
              </a:rPr>
              <a:t>2023.</a:t>
            </a:r>
            <a:endParaRPr sz="1500">
              <a:latin typeface="Lucida Sans Unicode"/>
              <a:cs typeface="Lucida Sans Unicode"/>
            </a:endParaRPr>
          </a:p>
        </p:txBody>
      </p:sp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5457824"/>
            <a:ext cx="10915649" cy="1028700"/>
          </a:xfrm>
          <a:prstGeom prst="rect">
            <a:avLst/>
          </a:prstGeom>
        </p:spPr>
      </p:pic>
      <p:pic>
        <p:nvPicPr>
          <p:cNvPr id="4" name="object 4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0" y="0"/>
            <a:ext cx="11525249" cy="1447799"/>
          </a:xfrm>
          <a:prstGeom prst="rect">
            <a:avLst/>
          </a:prstGeom>
        </p:spPr>
      </p:pic>
      <p:sp>
        <p:nvSpPr>
          <p:cNvPr id="5" name="object 5"/>
          <p:cNvSpPr txBox="1">
            <a:spLocks noGrp="1"/>
          </p:cNvSpPr>
          <p:nvPr>
            <p:ph type="sldNum" idx="7" sz="quarter"/>
          </p:nvPr>
        </p:nvSpPr>
        <p:spPr>
          <a:prstGeom prst="rect"/>
        </p:spPr>
        <p:txBody>
          <a:bodyPr wrap="square" lIns="0" tIns="24130" rIns="0" bIns="0" rtlCol="0" vert="horz">
            <a:spAutoFit/>
          </a:bodyPr>
          <a:lstStyle/>
          <a:p>
            <a:pPr marL="38100">
              <a:lnSpc>
                <a:spcPct val="100000"/>
              </a:lnSpc>
              <a:spcBef>
                <a:spcPts val="190"/>
              </a:spcBef>
            </a:pPr>
            <a:fld id="{81D60167-4931-47E6-BA6A-407CBD079E47}" type="slidenum">
              <a:rPr dirty="0" spc="-85"/>
              <a:t>13</a:t>
            </a:fld>
            <a:r>
              <a:rPr dirty="0" spc="-80"/>
              <a:t> </a:t>
            </a:r>
            <a:r>
              <a:rPr dirty="0" spc="-210"/>
              <a:t>/</a:t>
            </a:r>
            <a:r>
              <a:rPr dirty="0" spc="-80"/>
              <a:t> </a:t>
            </a:r>
            <a:r>
              <a:rPr dirty="0" spc="-85"/>
              <a:t>27</a:t>
            </a: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5006826" y="1797050"/>
            <a:ext cx="1511935" cy="311150"/>
          </a:xfrm>
          <a:prstGeom prst="rect"/>
        </p:spPr>
        <p:txBody>
          <a:bodyPr wrap="square" lIns="0" tIns="1587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dirty="0" spc="-135"/>
              <a:t>RE</a:t>
            </a:r>
            <a:r>
              <a:rPr dirty="0" spc="-95"/>
              <a:t>F</a:t>
            </a:r>
            <a:r>
              <a:rPr dirty="0" spc="-85"/>
              <a:t>E</a:t>
            </a:r>
            <a:r>
              <a:rPr dirty="0" spc="-135"/>
              <a:t>RÊ</a:t>
            </a:r>
            <a:r>
              <a:rPr dirty="0" spc="-105"/>
              <a:t>N</a:t>
            </a:r>
            <a:r>
              <a:rPr dirty="0" spc="-90"/>
              <a:t>C</a:t>
            </a:r>
            <a:r>
              <a:rPr dirty="0" spc="-385"/>
              <a:t>I</a:t>
            </a:r>
            <a:r>
              <a:rPr dirty="0" spc="-105"/>
              <a:t>A</a:t>
            </a:r>
            <a:r>
              <a:rPr dirty="0" spc="-85"/>
              <a:t>S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596899" y="2263775"/>
            <a:ext cx="10287635" cy="316865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 marR="347345">
              <a:lnSpc>
                <a:spcPct val="112500"/>
              </a:lnSpc>
              <a:spcBef>
                <a:spcPts val="100"/>
              </a:spcBef>
            </a:pPr>
            <a:r>
              <a:rPr dirty="0" sz="1500" spc="-25">
                <a:latin typeface="Lucida Sans Unicode"/>
                <a:cs typeface="Lucida Sans Unicode"/>
              </a:rPr>
              <a:t>BASTOS,</a:t>
            </a:r>
            <a:r>
              <a:rPr dirty="0" sz="1500" spc="-80">
                <a:latin typeface="Lucida Sans Unicode"/>
                <a:cs typeface="Lucida Sans Unicode"/>
              </a:rPr>
              <a:t> </a:t>
            </a:r>
            <a:r>
              <a:rPr dirty="0" sz="1500" spc="5">
                <a:latin typeface="Lucida Sans Unicode"/>
                <a:cs typeface="Lucida Sans Unicode"/>
              </a:rPr>
              <a:t>Pedro</a:t>
            </a:r>
            <a:r>
              <a:rPr dirty="0" sz="1500" spc="-80">
                <a:latin typeface="Lucida Sans Unicode"/>
                <a:cs typeface="Lucida Sans Unicode"/>
              </a:rPr>
              <a:t> </a:t>
            </a:r>
            <a:r>
              <a:rPr dirty="0" sz="1500" spc="5">
                <a:latin typeface="Lucida Sans Unicode"/>
                <a:cs typeface="Lucida Sans Unicode"/>
              </a:rPr>
              <a:t>Paulo</a:t>
            </a:r>
            <a:r>
              <a:rPr dirty="0" sz="1500" spc="-80">
                <a:latin typeface="Lucida Sans Unicode"/>
                <a:cs typeface="Lucida Sans Unicode"/>
              </a:rPr>
              <a:t> </a:t>
            </a:r>
            <a:r>
              <a:rPr dirty="0" sz="1500" spc="-25">
                <a:latin typeface="Lucida Sans Unicode"/>
                <a:cs typeface="Lucida Sans Unicode"/>
              </a:rPr>
              <a:t>Zahluth.</a:t>
            </a:r>
            <a:r>
              <a:rPr dirty="0" sz="1500" spc="-75">
                <a:latin typeface="Lucida Sans Unicode"/>
                <a:cs typeface="Lucida Sans Unicode"/>
              </a:rPr>
              <a:t> </a:t>
            </a:r>
            <a:r>
              <a:rPr dirty="0" sz="1500" spc="-30">
                <a:latin typeface="Lucida Sans Unicode"/>
                <a:cs typeface="Lucida Sans Unicode"/>
              </a:rPr>
              <a:t>Ascensão</a:t>
            </a:r>
            <a:r>
              <a:rPr dirty="0" sz="1500" spc="-80">
                <a:latin typeface="Lucida Sans Unicode"/>
                <a:cs typeface="Lucida Sans Unicode"/>
              </a:rPr>
              <a:t> </a:t>
            </a:r>
            <a:r>
              <a:rPr dirty="0" sz="1500" spc="10">
                <a:latin typeface="Lucida Sans Unicode"/>
                <a:cs typeface="Lucida Sans Unicode"/>
              </a:rPr>
              <a:t>e</a:t>
            </a:r>
            <a:r>
              <a:rPr dirty="0" sz="1500" spc="-80">
                <a:latin typeface="Lucida Sans Unicode"/>
                <a:cs typeface="Lucida Sans Unicode"/>
              </a:rPr>
              <a:t> </a:t>
            </a:r>
            <a:r>
              <a:rPr dirty="0" sz="1500" spc="-25">
                <a:latin typeface="Lucida Sans Unicode"/>
                <a:cs typeface="Lucida Sans Unicode"/>
              </a:rPr>
              <a:t>crise</a:t>
            </a:r>
            <a:r>
              <a:rPr dirty="0" sz="1500" spc="-75">
                <a:latin typeface="Lucida Sans Unicode"/>
                <a:cs typeface="Lucida Sans Unicode"/>
              </a:rPr>
              <a:t> </a:t>
            </a:r>
            <a:r>
              <a:rPr dirty="0" sz="1500" spc="-20">
                <a:latin typeface="Lucida Sans Unicode"/>
                <a:cs typeface="Lucida Sans Unicode"/>
              </a:rPr>
              <a:t>do</a:t>
            </a:r>
            <a:r>
              <a:rPr dirty="0" sz="1500" spc="-80">
                <a:latin typeface="Lucida Sans Unicode"/>
                <a:cs typeface="Lucida Sans Unicode"/>
              </a:rPr>
              <a:t> </a:t>
            </a:r>
            <a:r>
              <a:rPr dirty="0" sz="1500" spc="-15">
                <a:latin typeface="Lucida Sans Unicode"/>
                <a:cs typeface="Lucida Sans Unicode"/>
              </a:rPr>
              <a:t>governo</a:t>
            </a:r>
            <a:r>
              <a:rPr dirty="0" sz="1500" spc="-80">
                <a:latin typeface="Lucida Sans Unicode"/>
                <a:cs typeface="Lucida Sans Unicode"/>
              </a:rPr>
              <a:t> </a:t>
            </a:r>
            <a:r>
              <a:rPr dirty="0" sz="1500" spc="-25">
                <a:latin typeface="Lucida Sans Unicode"/>
                <a:cs typeface="Lucida Sans Unicode"/>
              </a:rPr>
              <a:t>Dilma</a:t>
            </a:r>
            <a:r>
              <a:rPr dirty="0" sz="1500" spc="-75">
                <a:latin typeface="Lucida Sans Unicode"/>
                <a:cs typeface="Lucida Sans Unicode"/>
              </a:rPr>
              <a:t> </a:t>
            </a:r>
            <a:r>
              <a:rPr dirty="0" sz="1500" spc="-25">
                <a:latin typeface="Lucida Sans Unicode"/>
                <a:cs typeface="Lucida Sans Unicode"/>
              </a:rPr>
              <a:t>Rousseff</a:t>
            </a:r>
            <a:r>
              <a:rPr dirty="0" sz="1500" spc="-80">
                <a:latin typeface="Lucida Sans Unicode"/>
                <a:cs typeface="Lucida Sans Unicode"/>
              </a:rPr>
              <a:t> </a:t>
            </a:r>
            <a:r>
              <a:rPr dirty="0" sz="1500" spc="10">
                <a:latin typeface="Lucida Sans Unicode"/>
                <a:cs typeface="Lucida Sans Unicode"/>
              </a:rPr>
              <a:t>e</a:t>
            </a:r>
            <a:r>
              <a:rPr dirty="0" sz="1500" spc="-80">
                <a:latin typeface="Lucida Sans Unicode"/>
                <a:cs typeface="Lucida Sans Unicode"/>
              </a:rPr>
              <a:t> </a:t>
            </a:r>
            <a:r>
              <a:rPr dirty="0" sz="1500" spc="-15">
                <a:latin typeface="Lucida Sans Unicode"/>
                <a:cs typeface="Lucida Sans Unicode"/>
              </a:rPr>
              <a:t>o</a:t>
            </a:r>
            <a:r>
              <a:rPr dirty="0" sz="1500" spc="-75">
                <a:latin typeface="Lucida Sans Unicode"/>
                <a:cs typeface="Lucida Sans Unicode"/>
              </a:rPr>
              <a:t> </a:t>
            </a:r>
            <a:r>
              <a:rPr dirty="0" sz="1500" spc="-20">
                <a:latin typeface="Lucida Sans Unicode"/>
                <a:cs typeface="Lucida Sans Unicode"/>
              </a:rPr>
              <a:t>golpe</a:t>
            </a:r>
            <a:r>
              <a:rPr dirty="0" sz="1500" spc="-80">
                <a:latin typeface="Lucida Sans Unicode"/>
                <a:cs typeface="Lucida Sans Unicode"/>
              </a:rPr>
              <a:t> </a:t>
            </a:r>
            <a:r>
              <a:rPr dirty="0" sz="1500" spc="-10">
                <a:latin typeface="Lucida Sans Unicode"/>
                <a:cs typeface="Lucida Sans Unicode"/>
              </a:rPr>
              <a:t>de</a:t>
            </a:r>
            <a:r>
              <a:rPr dirty="0" sz="1500" spc="-80">
                <a:latin typeface="Lucida Sans Unicode"/>
                <a:cs typeface="Lucida Sans Unicode"/>
              </a:rPr>
              <a:t> </a:t>
            </a:r>
            <a:r>
              <a:rPr dirty="0" sz="1500" spc="-90">
                <a:latin typeface="Lucida Sans Unicode"/>
                <a:cs typeface="Lucida Sans Unicode"/>
              </a:rPr>
              <a:t>2016:</a:t>
            </a:r>
            <a:r>
              <a:rPr dirty="0" sz="1500" spc="-80">
                <a:latin typeface="Lucida Sans Unicode"/>
                <a:cs typeface="Lucida Sans Unicode"/>
              </a:rPr>
              <a:t> </a:t>
            </a:r>
            <a:r>
              <a:rPr dirty="0" sz="1500" spc="-10">
                <a:latin typeface="Lucida Sans Unicode"/>
                <a:cs typeface="Lucida Sans Unicode"/>
              </a:rPr>
              <a:t>poder</a:t>
            </a:r>
            <a:r>
              <a:rPr dirty="0" sz="1500" spc="-75">
                <a:latin typeface="Lucida Sans Unicode"/>
                <a:cs typeface="Lucida Sans Unicode"/>
              </a:rPr>
              <a:t> </a:t>
            </a:r>
            <a:r>
              <a:rPr dirty="0" sz="1500" spc="-20">
                <a:latin typeface="Lucida Sans Unicode"/>
                <a:cs typeface="Lucida Sans Unicode"/>
              </a:rPr>
              <a:t>estrutural, </a:t>
            </a:r>
            <a:r>
              <a:rPr dirty="0" sz="1500" spc="-459">
                <a:latin typeface="Lucida Sans Unicode"/>
                <a:cs typeface="Lucida Sans Unicode"/>
              </a:rPr>
              <a:t> </a:t>
            </a:r>
            <a:r>
              <a:rPr dirty="0" sz="1500" spc="-20">
                <a:latin typeface="Lucida Sans Unicode"/>
                <a:cs typeface="Lucida Sans Unicode"/>
              </a:rPr>
              <a:t>contradição</a:t>
            </a:r>
            <a:r>
              <a:rPr dirty="0" sz="1500" spc="-85">
                <a:latin typeface="Lucida Sans Unicode"/>
                <a:cs typeface="Lucida Sans Unicode"/>
              </a:rPr>
              <a:t> </a:t>
            </a:r>
            <a:r>
              <a:rPr dirty="0" sz="1500" spc="10">
                <a:latin typeface="Lucida Sans Unicode"/>
                <a:cs typeface="Lucida Sans Unicode"/>
              </a:rPr>
              <a:t>e</a:t>
            </a:r>
            <a:r>
              <a:rPr dirty="0" sz="1500" spc="-80">
                <a:latin typeface="Lucida Sans Unicode"/>
                <a:cs typeface="Lucida Sans Unicode"/>
              </a:rPr>
              <a:t> </a:t>
            </a:r>
            <a:r>
              <a:rPr dirty="0" sz="1500" spc="-30">
                <a:latin typeface="Lucida Sans Unicode"/>
                <a:cs typeface="Lucida Sans Unicode"/>
              </a:rPr>
              <a:t>ideologia.</a:t>
            </a:r>
            <a:r>
              <a:rPr dirty="0" sz="1500" spc="-85">
                <a:latin typeface="Lucida Sans Unicode"/>
                <a:cs typeface="Lucida Sans Unicode"/>
              </a:rPr>
              <a:t> </a:t>
            </a:r>
            <a:r>
              <a:rPr dirty="0" sz="1500" spc="15" b="1">
                <a:latin typeface="Arial"/>
                <a:cs typeface="Arial"/>
              </a:rPr>
              <a:t>Revista</a:t>
            </a:r>
            <a:r>
              <a:rPr dirty="0" sz="1500" spc="-25" b="1">
                <a:latin typeface="Arial"/>
                <a:cs typeface="Arial"/>
              </a:rPr>
              <a:t> </a:t>
            </a:r>
            <a:r>
              <a:rPr dirty="0" sz="1500" spc="40" b="1">
                <a:latin typeface="Arial"/>
                <a:cs typeface="Arial"/>
              </a:rPr>
              <a:t>de</a:t>
            </a:r>
            <a:r>
              <a:rPr dirty="0" sz="1500" spc="-30" b="1">
                <a:latin typeface="Arial"/>
                <a:cs typeface="Arial"/>
              </a:rPr>
              <a:t> </a:t>
            </a:r>
            <a:r>
              <a:rPr dirty="0" sz="1500" spc="15" b="1">
                <a:latin typeface="Arial"/>
                <a:cs typeface="Arial"/>
              </a:rPr>
              <a:t>Economia</a:t>
            </a:r>
            <a:r>
              <a:rPr dirty="0" sz="1500" spc="-25" b="1">
                <a:latin typeface="Arial"/>
                <a:cs typeface="Arial"/>
              </a:rPr>
              <a:t> </a:t>
            </a:r>
            <a:r>
              <a:rPr dirty="0" sz="1500" spc="45" b="1">
                <a:latin typeface="Arial"/>
                <a:cs typeface="Arial"/>
              </a:rPr>
              <a:t>Contemporânea.</a:t>
            </a:r>
            <a:r>
              <a:rPr dirty="0" sz="1500" spc="-30" b="1">
                <a:latin typeface="Arial"/>
                <a:cs typeface="Arial"/>
              </a:rPr>
              <a:t> </a:t>
            </a:r>
            <a:r>
              <a:rPr dirty="0" sz="1500" spc="-30">
                <a:latin typeface="Lucida Sans Unicode"/>
                <a:cs typeface="Lucida Sans Unicode"/>
              </a:rPr>
              <a:t>Rio</a:t>
            </a:r>
            <a:r>
              <a:rPr dirty="0" sz="1500" spc="-80">
                <a:latin typeface="Lucida Sans Unicode"/>
                <a:cs typeface="Lucida Sans Unicode"/>
              </a:rPr>
              <a:t> </a:t>
            </a:r>
            <a:r>
              <a:rPr dirty="0" sz="1500" spc="-10">
                <a:latin typeface="Lucida Sans Unicode"/>
                <a:cs typeface="Lucida Sans Unicode"/>
              </a:rPr>
              <a:t>de</a:t>
            </a:r>
            <a:r>
              <a:rPr dirty="0" sz="1500" spc="-85">
                <a:latin typeface="Lucida Sans Unicode"/>
                <a:cs typeface="Lucida Sans Unicode"/>
              </a:rPr>
              <a:t> </a:t>
            </a:r>
            <a:r>
              <a:rPr dirty="0" sz="1500" spc="-25">
                <a:latin typeface="Lucida Sans Unicode"/>
                <a:cs typeface="Lucida Sans Unicode"/>
              </a:rPr>
              <a:t>Janeiro,</a:t>
            </a:r>
            <a:r>
              <a:rPr dirty="0" sz="1500" spc="-80">
                <a:latin typeface="Lucida Sans Unicode"/>
                <a:cs typeface="Lucida Sans Unicode"/>
              </a:rPr>
              <a:t> </a:t>
            </a:r>
            <a:r>
              <a:rPr dirty="0" sz="1500" spc="-75">
                <a:latin typeface="Lucida Sans Unicode"/>
                <a:cs typeface="Lucida Sans Unicode"/>
              </a:rPr>
              <a:t>v.</a:t>
            </a:r>
            <a:r>
              <a:rPr dirty="0" sz="1500" spc="-85">
                <a:latin typeface="Lucida Sans Unicode"/>
                <a:cs typeface="Lucida Sans Unicode"/>
              </a:rPr>
              <a:t> 21,</a:t>
            </a:r>
            <a:r>
              <a:rPr dirty="0" sz="1500" spc="-80">
                <a:latin typeface="Lucida Sans Unicode"/>
                <a:cs typeface="Lucida Sans Unicode"/>
              </a:rPr>
              <a:t> </a:t>
            </a:r>
            <a:r>
              <a:rPr dirty="0" sz="1500" spc="-50">
                <a:latin typeface="Lucida Sans Unicode"/>
                <a:cs typeface="Lucida Sans Unicode"/>
              </a:rPr>
              <a:t>p.</a:t>
            </a:r>
            <a:r>
              <a:rPr dirty="0" sz="1500" spc="-80">
                <a:latin typeface="Lucida Sans Unicode"/>
                <a:cs typeface="Lucida Sans Unicode"/>
              </a:rPr>
              <a:t> </a:t>
            </a:r>
            <a:r>
              <a:rPr dirty="0" sz="1500" spc="-240">
                <a:latin typeface="Lucida Sans Unicode"/>
                <a:cs typeface="Lucida Sans Unicode"/>
              </a:rPr>
              <a:t>1-</a:t>
            </a:r>
            <a:r>
              <a:rPr dirty="0" sz="1500" spc="-85">
                <a:latin typeface="Lucida Sans Unicode"/>
                <a:cs typeface="Lucida Sans Unicode"/>
              </a:rPr>
              <a:t> 63,</a:t>
            </a:r>
            <a:r>
              <a:rPr dirty="0" sz="1500" spc="-80">
                <a:latin typeface="Lucida Sans Unicode"/>
                <a:cs typeface="Lucida Sans Unicode"/>
              </a:rPr>
              <a:t> </a:t>
            </a:r>
            <a:r>
              <a:rPr dirty="0" sz="1500" spc="-90">
                <a:latin typeface="Lucida Sans Unicode"/>
                <a:cs typeface="Lucida Sans Unicode"/>
              </a:rPr>
              <a:t>2017.</a:t>
            </a:r>
            <a:endParaRPr sz="1500">
              <a:latin typeface="Lucida Sans Unicode"/>
              <a:cs typeface="Lucida Sans Unicode"/>
            </a:endParaRPr>
          </a:p>
          <a:p>
            <a:pPr marL="12700">
              <a:lnSpc>
                <a:spcPct val="100000"/>
              </a:lnSpc>
              <a:spcBef>
                <a:spcPts val="1725"/>
              </a:spcBef>
            </a:pPr>
            <a:r>
              <a:rPr dirty="0" sz="1500" spc="-10">
                <a:latin typeface="Lucida Sans Unicode"/>
                <a:cs typeface="Lucida Sans Unicode"/>
              </a:rPr>
              <a:t>BORTOLUZZI,</a:t>
            </a:r>
            <a:r>
              <a:rPr dirty="0" sz="1500" spc="-80">
                <a:latin typeface="Lucida Sans Unicode"/>
                <a:cs typeface="Lucida Sans Unicode"/>
              </a:rPr>
              <a:t> </a:t>
            </a:r>
            <a:r>
              <a:rPr dirty="0" sz="1500" spc="-10">
                <a:latin typeface="Lucida Sans Unicode"/>
                <a:cs typeface="Lucida Sans Unicode"/>
              </a:rPr>
              <a:t>Daiane</a:t>
            </a:r>
            <a:r>
              <a:rPr dirty="0" sz="1500" spc="-80">
                <a:latin typeface="Lucida Sans Unicode"/>
                <a:cs typeface="Lucida Sans Unicode"/>
              </a:rPr>
              <a:t> </a:t>
            </a:r>
            <a:r>
              <a:rPr dirty="0" sz="1500" spc="-30">
                <a:latin typeface="Lucida Sans Unicode"/>
                <a:cs typeface="Lucida Sans Unicode"/>
              </a:rPr>
              <a:t>Antonini</a:t>
            </a:r>
            <a:r>
              <a:rPr dirty="0" sz="1500" spc="-80">
                <a:latin typeface="Lucida Sans Unicode"/>
                <a:cs typeface="Lucida Sans Unicode"/>
              </a:rPr>
              <a:t> </a:t>
            </a:r>
            <a:r>
              <a:rPr dirty="0" sz="1500" spc="-5">
                <a:latin typeface="Lucida Sans Unicode"/>
                <a:cs typeface="Lucida Sans Unicode"/>
              </a:rPr>
              <a:t>et</a:t>
            </a:r>
            <a:r>
              <a:rPr dirty="0" sz="1500" spc="-80">
                <a:latin typeface="Lucida Sans Unicode"/>
                <a:cs typeface="Lucida Sans Unicode"/>
              </a:rPr>
              <a:t> </a:t>
            </a:r>
            <a:r>
              <a:rPr dirty="0" sz="1500" spc="-40">
                <a:latin typeface="Lucida Sans Unicode"/>
                <a:cs typeface="Lucida Sans Unicode"/>
              </a:rPr>
              <a:t>al.</a:t>
            </a:r>
            <a:r>
              <a:rPr dirty="0" sz="1500" spc="-80">
                <a:latin typeface="Lucida Sans Unicode"/>
                <a:cs typeface="Lucida Sans Unicode"/>
              </a:rPr>
              <a:t> </a:t>
            </a:r>
            <a:r>
              <a:rPr dirty="0" sz="1500" spc="-35">
                <a:latin typeface="Lucida Sans Unicode"/>
                <a:cs typeface="Lucida Sans Unicode"/>
              </a:rPr>
              <a:t>Aspectos</a:t>
            </a:r>
            <a:r>
              <a:rPr dirty="0" sz="1500" spc="-80">
                <a:latin typeface="Lucida Sans Unicode"/>
                <a:cs typeface="Lucida Sans Unicode"/>
              </a:rPr>
              <a:t> </a:t>
            </a:r>
            <a:r>
              <a:rPr dirty="0" sz="1500" spc="-20">
                <a:latin typeface="Lucida Sans Unicode"/>
                <a:cs typeface="Lucida Sans Unicode"/>
              </a:rPr>
              <a:t>do</a:t>
            </a:r>
            <a:r>
              <a:rPr dirty="0" sz="1500" spc="-80">
                <a:latin typeface="Lucida Sans Unicode"/>
                <a:cs typeface="Lucida Sans Unicode"/>
              </a:rPr>
              <a:t> </a:t>
            </a:r>
            <a:r>
              <a:rPr dirty="0" sz="1500" spc="-15">
                <a:latin typeface="Lucida Sans Unicode"/>
                <a:cs typeface="Lucida Sans Unicode"/>
              </a:rPr>
              <a:t>endividamento</a:t>
            </a:r>
            <a:r>
              <a:rPr dirty="0" sz="1500" spc="-80">
                <a:latin typeface="Lucida Sans Unicode"/>
                <a:cs typeface="Lucida Sans Unicode"/>
              </a:rPr>
              <a:t> </a:t>
            </a:r>
            <a:r>
              <a:rPr dirty="0" sz="1500" spc="-20">
                <a:latin typeface="Lucida Sans Unicode"/>
                <a:cs typeface="Lucida Sans Unicode"/>
              </a:rPr>
              <a:t>das</a:t>
            </a:r>
            <a:r>
              <a:rPr dirty="0" sz="1500" spc="-80">
                <a:latin typeface="Lucida Sans Unicode"/>
                <a:cs typeface="Lucida Sans Unicode"/>
              </a:rPr>
              <a:t> </a:t>
            </a:r>
            <a:r>
              <a:rPr dirty="0" sz="1500" spc="-25">
                <a:latin typeface="Lucida Sans Unicode"/>
                <a:cs typeface="Lucida Sans Unicode"/>
              </a:rPr>
              <a:t>famílias</a:t>
            </a:r>
            <a:r>
              <a:rPr dirty="0" sz="1500" spc="-80">
                <a:latin typeface="Lucida Sans Unicode"/>
                <a:cs typeface="Lucida Sans Unicode"/>
              </a:rPr>
              <a:t> </a:t>
            </a:r>
            <a:r>
              <a:rPr dirty="0" sz="1500" spc="-25">
                <a:latin typeface="Lucida Sans Unicode"/>
                <a:cs typeface="Lucida Sans Unicode"/>
              </a:rPr>
              <a:t>brasileiras</a:t>
            </a:r>
            <a:r>
              <a:rPr dirty="0" sz="1500" spc="-80">
                <a:latin typeface="Lucida Sans Unicode"/>
                <a:cs typeface="Lucida Sans Unicode"/>
              </a:rPr>
              <a:t> </a:t>
            </a:r>
            <a:r>
              <a:rPr dirty="0" sz="1500" spc="-10">
                <a:latin typeface="Lucida Sans Unicode"/>
                <a:cs typeface="Lucida Sans Unicode"/>
              </a:rPr>
              <a:t>no</a:t>
            </a:r>
            <a:r>
              <a:rPr dirty="0" sz="1500" spc="-75">
                <a:latin typeface="Lucida Sans Unicode"/>
                <a:cs typeface="Lucida Sans Unicode"/>
              </a:rPr>
              <a:t> </a:t>
            </a:r>
            <a:r>
              <a:rPr dirty="0" sz="1500" spc="-15">
                <a:latin typeface="Lucida Sans Unicode"/>
                <a:cs typeface="Lucida Sans Unicode"/>
              </a:rPr>
              <a:t>período</a:t>
            </a:r>
            <a:r>
              <a:rPr dirty="0" sz="1500" spc="-80">
                <a:latin typeface="Lucida Sans Unicode"/>
                <a:cs typeface="Lucida Sans Unicode"/>
              </a:rPr>
              <a:t> </a:t>
            </a:r>
            <a:r>
              <a:rPr dirty="0" sz="1500" spc="-10">
                <a:latin typeface="Lucida Sans Unicode"/>
                <a:cs typeface="Lucida Sans Unicode"/>
              </a:rPr>
              <a:t>de</a:t>
            </a:r>
            <a:r>
              <a:rPr dirty="0" sz="1500" spc="-80">
                <a:latin typeface="Lucida Sans Unicode"/>
                <a:cs typeface="Lucida Sans Unicode"/>
              </a:rPr>
              <a:t> </a:t>
            </a:r>
            <a:r>
              <a:rPr dirty="0" sz="1500" spc="-120">
                <a:latin typeface="Lucida Sans Unicode"/>
                <a:cs typeface="Lucida Sans Unicode"/>
              </a:rPr>
              <a:t>2011-2014.</a:t>
            </a:r>
            <a:endParaRPr sz="1500">
              <a:latin typeface="Lucida Sans Unicode"/>
              <a:cs typeface="Lucida Sans Unicode"/>
            </a:endParaRPr>
          </a:p>
          <a:p>
            <a:pPr marL="12700">
              <a:lnSpc>
                <a:spcPct val="100000"/>
              </a:lnSpc>
              <a:spcBef>
                <a:spcPts val="225"/>
              </a:spcBef>
            </a:pPr>
            <a:r>
              <a:rPr dirty="0" sz="1500" spc="15" b="1">
                <a:latin typeface="Arial"/>
                <a:cs typeface="Arial"/>
              </a:rPr>
              <a:t>Revista</a:t>
            </a:r>
            <a:r>
              <a:rPr dirty="0" sz="1500" spc="-25" b="1">
                <a:latin typeface="Arial"/>
                <a:cs typeface="Arial"/>
              </a:rPr>
              <a:t> </a:t>
            </a:r>
            <a:r>
              <a:rPr dirty="0" sz="1500" spc="15" b="1">
                <a:latin typeface="Arial"/>
                <a:cs typeface="Arial"/>
              </a:rPr>
              <a:t>Perspectiva</a:t>
            </a:r>
            <a:r>
              <a:rPr dirty="0" sz="1500" spc="15">
                <a:latin typeface="Lucida Sans Unicode"/>
                <a:cs typeface="Lucida Sans Unicode"/>
              </a:rPr>
              <a:t>.</a:t>
            </a:r>
            <a:r>
              <a:rPr dirty="0" sz="1500" spc="-75">
                <a:latin typeface="Lucida Sans Unicode"/>
                <a:cs typeface="Lucida Sans Unicode"/>
              </a:rPr>
              <a:t> </a:t>
            </a:r>
            <a:r>
              <a:rPr dirty="0" sz="1500" spc="-30">
                <a:latin typeface="Lucida Sans Unicode"/>
                <a:cs typeface="Lucida Sans Unicode"/>
              </a:rPr>
              <a:t>Rio</a:t>
            </a:r>
            <a:r>
              <a:rPr dirty="0" sz="1500" spc="-80">
                <a:latin typeface="Lucida Sans Unicode"/>
                <a:cs typeface="Lucida Sans Unicode"/>
              </a:rPr>
              <a:t> </a:t>
            </a:r>
            <a:r>
              <a:rPr dirty="0" sz="1500" spc="-5">
                <a:latin typeface="Lucida Sans Unicode"/>
                <a:cs typeface="Lucida Sans Unicode"/>
              </a:rPr>
              <a:t>Grande</a:t>
            </a:r>
            <a:r>
              <a:rPr dirty="0" sz="1500" spc="-75">
                <a:latin typeface="Lucida Sans Unicode"/>
                <a:cs typeface="Lucida Sans Unicode"/>
              </a:rPr>
              <a:t> </a:t>
            </a:r>
            <a:r>
              <a:rPr dirty="0" sz="1500" spc="-20">
                <a:latin typeface="Lucida Sans Unicode"/>
                <a:cs typeface="Lucida Sans Unicode"/>
              </a:rPr>
              <a:t>do</a:t>
            </a:r>
            <a:r>
              <a:rPr dirty="0" sz="1500" spc="-80">
                <a:latin typeface="Lucida Sans Unicode"/>
                <a:cs typeface="Lucida Sans Unicode"/>
              </a:rPr>
              <a:t> </a:t>
            </a:r>
            <a:r>
              <a:rPr dirty="0" sz="1500" spc="-30">
                <a:latin typeface="Lucida Sans Unicode"/>
                <a:cs typeface="Lucida Sans Unicode"/>
              </a:rPr>
              <a:t>Sul,</a:t>
            </a:r>
            <a:r>
              <a:rPr dirty="0" sz="1500" spc="-75">
                <a:latin typeface="Lucida Sans Unicode"/>
                <a:cs typeface="Lucida Sans Unicode"/>
              </a:rPr>
              <a:t> v.</a:t>
            </a:r>
            <a:r>
              <a:rPr dirty="0" sz="1500" spc="-80">
                <a:latin typeface="Lucida Sans Unicode"/>
                <a:cs typeface="Lucida Sans Unicode"/>
              </a:rPr>
              <a:t> </a:t>
            </a:r>
            <a:r>
              <a:rPr dirty="0" sz="1500" spc="-85">
                <a:latin typeface="Lucida Sans Unicode"/>
                <a:cs typeface="Lucida Sans Unicode"/>
              </a:rPr>
              <a:t>39,</a:t>
            </a:r>
            <a:r>
              <a:rPr dirty="0" sz="1500" spc="-75">
                <a:latin typeface="Lucida Sans Unicode"/>
                <a:cs typeface="Lucida Sans Unicode"/>
              </a:rPr>
              <a:t> </a:t>
            </a:r>
            <a:r>
              <a:rPr dirty="0" sz="1500" spc="-40">
                <a:latin typeface="Lucida Sans Unicode"/>
                <a:cs typeface="Lucida Sans Unicode"/>
              </a:rPr>
              <a:t>n.</a:t>
            </a:r>
            <a:r>
              <a:rPr dirty="0" sz="1500" spc="-80">
                <a:latin typeface="Lucida Sans Unicode"/>
                <a:cs typeface="Lucida Sans Unicode"/>
              </a:rPr>
              <a:t> </a:t>
            </a:r>
            <a:r>
              <a:rPr dirty="0" sz="1500" spc="-90">
                <a:latin typeface="Lucida Sans Unicode"/>
                <a:cs typeface="Lucida Sans Unicode"/>
              </a:rPr>
              <a:t>146,</a:t>
            </a:r>
            <a:r>
              <a:rPr dirty="0" sz="1500" spc="-75">
                <a:latin typeface="Lucida Sans Unicode"/>
                <a:cs typeface="Lucida Sans Unicode"/>
              </a:rPr>
              <a:t> </a:t>
            </a:r>
            <a:r>
              <a:rPr dirty="0" sz="1500" spc="-50">
                <a:latin typeface="Lucida Sans Unicode"/>
                <a:cs typeface="Lucida Sans Unicode"/>
              </a:rPr>
              <a:t>p.</a:t>
            </a:r>
            <a:r>
              <a:rPr dirty="0" sz="1500" spc="-80">
                <a:latin typeface="Lucida Sans Unicode"/>
                <a:cs typeface="Lucida Sans Unicode"/>
              </a:rPr>
              <a:t> </a:t>
            </a:r>
            <a:r>
              <a:rPr dirty="0" sz="1500" spc="-130">
                <a:latin typeface="Lucida Sans Unicode"/>
                <a:cs typeface="Lucida Sans Unicode"/>
              </a:rPr>
              <a:t>111-123,</a:t>
            </a:r>
            <a:r>
              <a:rPr dirty="0" sz="1500" spc="-75">
                <a:latin typeface="Lucida Sans Unicode"/>
                <a:cs typeface="Lucida Sans Unicode"/>
              </a:rPr>
              <a:t> </a:t>
            </a:r>
            <a:r>
              <a:rPr dirty="0" sz="1500" spc="-90">
                <a:latin typeface="Lucida Sans Unicode"/>
                <a:cs typeface="Lucida Sans Unicode"/>
              </a:rPr>
              <a:t>2015.</a:t>
            </a:r>
            <a:endParaRPr sz="1500">
              <a:latin typeface="Lucida Sans Unicode"/>
              <a:cs typeface="Lucida Sans Unicode"/>
            </a:endParaRPr>
          </a:p>
          <a:p>
            <a:pPr marL="12700" marR="5080">
              <a:lnSpc>
                <a:spcPct val="112500"/>
              </a:lnSpc>
              <a:spcBef>
                <a:spcPts val="1500"/>
              </a:spcBef>
            </a:pPr>
            <a:r>
              <a:rPr dirty="0" sz="1500">
                <a:latin typeface="Lucida Sans Unicode"/>
                <a:cs typeface="Lucida Sans Unicode"/>
              </a:rPr>
              <a:t>BRASIL. Emenda </a:t>
            </a:r>
            <a:r>
              <a:rPr dirty="0" sz="1500" spc="-30">
                <a:latin typeface="Lucida Sans Unicode"/>
                <a:cs typeface="Lucida Sans Unicode"/>
              </a:rPr>
              <a:t>Constitucional </a:t>
            </a:r>
            <a:r>
              <a:rPr dirty="0" sz="1500" spc="-10">
                <a:latin typeface="Lucida Sans Unicode"/>
                <a:cs typeface="Lucida Sans Unicode"/>
              </a:rPr>
              <a:t>no </a:t>
            </a:r>
            <a:r>
              <a:rPr dirty="0" sz="1500" spc="-90">
                <a:latin typeface="Lucida Sans Unicode"/>
                <a:cs typeface="Lucida Sans Unicode"/>
              </a:rPr>
              <a:t>106, </a:t>
            </a:r>
            <a:r>
              <a:rPr dirty="0" sz="1500" spc="-10">
                <a:latin typeface="Lucida Sans Unicode"/>
                <a:cs typeface="Lucida Sans Unicode"/>
              </a:rPr>
              <a:t>de </a:t>
            </a:r>
            <a:r>
              <a:rPr dirty="0" sz="1500" spc="-95">
                <a:latin typeface="Lucida Sans Unicode"/>
                <a:cs typeface="Lucida Sans Unicode"/>
              </a:rPr>
              <a:t>8 </a:t>
            </a:r>
            <a:r>
              <a:rPr dirty="0" sz="1500" spc="-10">
                <a:latin typeface="Lucida Sans Unicode"/>
                <a:cs typeface="Lucida Sans Unicode"/>
              </a:rPr>
              <a:t>de </a:t>
            </a:r>
            <a:r>
              <a:rPr dirty="0" sz="1500" spc="-15">
                <a:latin typeface="Lucida Sans Unicode"/>
                <a:cs typeface="Lucida Sans Unicode"/>
              </a:rPr>
              <a:t>maio </a:t>
            </a:r>
            <a:r>
              <a:rPr dirty="0" sz="1500" spc="-10">
                <a:latin typeface="Lucida Sans Unicode"/>
                <a:cs typeface="Lucida Sans Unicode"/>
              </a:rPr>
              <a:t>de </a:t>
            </a:r>
            <a:r>
              <a:rPr dirty="0" sz="1500" spc="-90">
                <a:latin typeface="Lucida Sans Unicode"/>
                <a:cs typeface="Lucida Sans Unicode"/>
              </a:rPr>
              <a:t>2020. </a:t>
            </a:r>
            <a:r>
              <a:rPr dirty="0" sz="1500" spc="-15">
                <a:latin typeface="Lucida Sans Unicode"/>
                <a:cs typeface="Lucida Sans Unicode"/>
              </a:rPr>
              <a:t>Institui regime </a:t>
            </a:r>
            <a:r>
              <a:rPr dirty="0" sz="1500" spc="-25">
                <a:latin typeface="Lucida Sans Unicode"/>
                <a:cs typeface="Lucida Sans Unicode"/>
              </a:rPr>
              <a:t>extraordinário </a:t>
            </a:r>
            <a:r>
              <a:rPr dirty="0" sz="1500" spc="-45">
                <a:latin typeface="Lucida Sans Unicode"/>
                <a:cs typeface="Lucida Sans Unicode"/>
              </a:rPr>
              <a:t>fiscal, </a:t>
            </a:r>
            <a:r>
              <a:rPr dirty="0" sz="1500" spc="-20">
                <a:latin typeface="Lucida Sans Unicode"/>
                <a:cs typeface="Lucida Sans Unicode"/>
              </a:rPr>
              <a:t>financeiro </a:t>
            </a:r>
            <a:r>
              <a:rPr dirty="0" sz="1500" spc="10">
                <a:latin typeface="Lucida Sans Unicode"/>
                <a:cs typeface="Lucida Sans Unicode"/>
              </a:rPr>
              <a:t>e </a:t>
            </a:r>
            <a:r>
              <a:rPr dirty="0" sz="1500" spc="-10">
                <a:latin typeface="Lucida Sans Unicode"/>
                <a:cs typeface="Lucida Sans Unicode"/>
              </a:rPr>
              <a:t>de </a:t>
            </a:r>
            <a:r>
              <a:rPr dirty="0" sz="1500" spc="-459">
                <a:latin typeface="Lucida Sans Unicode"/>
                <a:cs typeface="Lucida Sans Unicode"/>
              </a:rPr>
              <a:t> </a:t>
            </a:r>
            <a:r>
              <a:rPr dirty="0" sz="1500" spc="-20">
                <a:latin typeface="Lucida Sans Unicode"/>
                <a:cs typeface="Lucida Sans Unicode"/>
              </a:rPr>
              <a:t>contratações </a:t>
            </a:r>
            <a:r>
              <a:rPr dirty="0" sz="1500" spc="-5">
                <a:latin typeface="Lucida Sans Unicode"/>
                <a:cs typeface="Lucida Sans Unicode"/>
              </a:rPr>
              <a:t>para </a:t>
            </a:r>
            <a:r>
              <a:rPr dirty="0" sz="1500" spc="-10">
                <a:latin typeface="Lucida Sans Unicode"/>
                <a:cs typeface="Lucida Sans Unicode"/>
              </a:rPr>
              <a:t>enfrentamento de </a:t>
            </a:r>
            <a:r>
              <a:rPr dirty="0" sz="1500" spc="-15">
                <a:latin typeface="Lucida Sans Unicode"/>
                <a:cs typeface="Lucida Sans Unicode"/>
              </a:rPr>
              <a:t>calamidade </a:t>
            </a:r>
            <a:r>
              <a:rPr dirty="0" sz="1500" spc="-30">
                <a:latin typeface="Lucida Sans Unicode"/>
                <a:cs typeface="Lucida Sans Unicode"/>
              </a:rPr>
              <a:t>pública </a:t>
            </a:r>
            <a:r>
              <a:rPr dirty="0" sz="1500" spc="-20">
                <a:latin typeface="Lucida Sans Unicode"/>
                <a:cs typeface="Lucida Sans Unicode"/>
              </a:rPr>
              <a:t>nacional </a:t>
            </a:r>
            <a:r>
              <a:rPr dirty="0" sz="1500" spc="-10">
                <a:latin typeface="Lucida Sans Unicode"/>
                <a:cs typeface="Lucida Sans Unicode"/>
              </a:rPr>
              <a:t>decorrente de </a:t>
            </a:r>
            <a:r>
              <a:rPr dirty="0" sz="1500" spc="-15">
                <a:latin typeface="Lucida Sans Unicode"/>
                <a:cs typeface="Lucida Sans Unicode"/>
              </a:rPr>
              <a:t>pandemia. </a:t>
            </a:r>
            <a:r>
              <a:rPr dirty="0" sz="1500" spc="-10" b="1">
                <a:latin typeface="Arial"/>
                <a:cs typeface="Arial"/>
              </a:rPr>
              <a:t>Congresso </a:t>
            </a:r>
            <a:r>
              <a:rPr dirty="0" sz="1500" spc="30" b="1">
                <a:latin typeface="Arial"/>
                <a:cs typeface="Arial"/>
              </a:rPr>
              <a:t>Nacional</a:t>
            </a:r>
            <a:r>
              <a:rPr dirty="0" sz="1500" spc="30">
                <a:latin typeface="Lucida Sans Unicode"/>
                <a:cs typeface="Lucida Sans Unicode"/>
              </a:rPr>
              <a:t>, </a:t>
            </a:r>
            <a:r>
              <a:rPr dirty="0" sz="1500" spc="-459">
                <a:latin typeface="Lucida Sans Unicode"/>
                <a:cs typeface="Lucida Sans Unicode"/>
              </a:rPr>
              <a:t> </a:t>
            </a:r>
            <a:r>
              <a:rPr dirty="0" sz="1500" spc="-90">
                <a:latin typeface="Lucida Sans Unicode"/>
                <a:cs typeface="Lucida Sans Unicode"/>
              </a:rPr>
              <a:t>2020.</a:t>
            </a:r>
            <a:r>
              <a:rPr dirty="0" sz="1500" spc="-70">
                <a:latin typeface="Lucida Sans Unicode"/>
                <a:cs typeface="Lucida Sans Unicode"/>
              </a:rPr>
              <a:t> </a:t>
            </a:r>
            <a:r>
              <a:rPr dirty="0" sz="1500" spc="-30">
                <a:latin typeface="Lucida Sans Unicode"/>
                <a:cs typeface="Lucida Sans Unicode"/>
              </a:rPr>
              <a:t>Disponível</a:t>
            </a:r>
            <a:r>
              <a:rPr dirty="0" sz="1500" spc="-70">
                <a:latin typeface="Lucida Sans Unicode"/>
                <a:cs typeface="Lucida Sans Unicode"/>
              </a:rPr>
              <a:t> </a:t>
            </a:r>
            <a:r>
              <a:rPr dirty="0" sz="1500" spc="-25">
                <a:latin typeface="Lucida Sans Unicode"/>
                <a:cs typeface="Lucida Sans Unicode"/>
              </a:rPr>
              <a:t>em:</a:t>
            </a:r>
            <a:r>
              <a:rPr dirty="0" sz="1500" spc="-70">
                <a:latin typeface="Lucida Sans Unicode"/>
                <a:cs typeface="Lucida Sans Unicode"/>
              </a:rPr>
              <a:t> </a:t>
            </a:r>
            <a:r>
              <a:rPr dirty="0" sz="1500" spc="-50">
                <a:solidFill>
                  <a:srgbClr val="1281B0"/>
                </a:solidFill>
                <a:latin typeface="Lucida Sans Unicode"/>
                <a:cs typeface="Lucida Sans Unicode"/>
                <a:hlinkClick r:id="rId2"/>
              </a:rPr>
              <a:t>https://www.planalto.gov.br/ccivil_03/constituicao/emendas/emc/emc106.htm</a:t>
            </a:r>
            <a:r>
              <a:rPr dirty="0" sz="1500" spc="-50">
                <a:latin typeface="Lucida Sans Unicode"/>
                <a:cs typeface="Lucida Sans Unicode"/>
              </a:rPr>
              <a:t>.</a:t>
            </a:r>
            <a:r>
              <a:rPr dirty="0" sz="1500" spc="-70">
                <a:latin typeface="Lucida Sans Unicode"/>
                <a:cs typeface="Lucida Sans Unicode"/>
              </a:rPr>
              <a:t> </a:t>
            </a:r>
            <a:r>
              <a:rPr dirty="0" sz="1500" spc="-40">
                <a:latin typeface="Lucida Sans Unicode"/>
                <a:cs typeface="Lucida Sans Unicode"/>
              </a:rPr>
              <a:t>Acesso</a:t>
            </a:r>
            <a:r>
              <a:rPr dirty="0" sz="1500" spc="-70">
                <a:latin typeface="Lucida Sans Unicode"/>
                <a:cs typeface="Lucida Sans Unicode"/>
              </a:rPr>
              <a:t> </a:t>
            </a:r>
            <a:r>
              <a:rPr dirty="0" sz="1500" spc="-25">
                <a:latin typeface="Lucida Sans Unicode"/>
                <a:cs typeface="Lucida Sans Unicode"/>
              </a:rPr>
              <a:t>em:</a:t>
            </a:r>
            <a:r>
              <a:rPr dirty="0" sz="1500" spc="-70">
                <a:latin typeface="Lucida Sans Unicode"/>
                <a:cs typeface="Lucida Sans Unicode"/>
              </a:rPr>
              <a:t> </a:t>
            </a:r>
            <a:r>
              <a:rPr dirty="0" sz="1500" spc="-95">
                <a:latin typeface="Lucida Sans Unicode"/>
                <a:cs typeface="Lucida Sans Unicode"/>
              </a:rPr>
              <a:t>01 </a:t>
            </a:r>
            <a:r>
              <a:rPr dirty="0" sz="1500" spc="-459">
                <a:latin typeface="Lucida Sans Unicode"/>
                <a:cs typeface="Lucida Sans Unicode"/>
              </a:rPr>
              <a:t> </a:t>
            </a:r>
            <a:r>
              <a:rPr dirty="0" sz="1500" spc="-35">
                <a:latin typeface="Lucida Sans Unicode"/>
                <a:cs typeface="Lucida Sans Unicode"/>
              </a:rPr>
              <a:t>set.</a:t>
            </a:r>
            <a:r>
              <a:rPr dirty="0" sz="1500" spc="-90">
                <a:latin typeface="Lucida Sans Unicode"/>
                <a:cs typeface="Lucida Sans Unicode"/>
              </a:rPr>
              <a:t> 2023.</a:t>
            </a:r>
            <a:endParaRPr sz="1500">
              <a:latin typeface="Lucida Sans Unicode"/>
              <a:cs typeface="Lucida Sans Unicode"/>
            </a:endParaRPr>
          </a:p>
          <a:p>
            <a:pPr marL="12700">
              <a:lnSpc>
                <a:spcPct val="100000"/>
              </a:lnSpc>
              <a:spcBef>
                <a:spcPts val="1725"/>
              </a:spcBef>
            </a:pPr>
            <a:r>
              <a:rPr dirty="0" sz="1500" spc="-15">
                <a:latin typeface="Lucida Sans Unicode"/>
                <a:cs typeface="Lucida Sans Unicode"/>
              </a:rPr>
              <a:t>BRESSER-PEREIRA,</a:t>
            </a:r>
            <a:r>
              <a:rPr dirty="0" sz="1500" spc="-80">
                <a:latin typeface="Lucida Sans Unicode"/>
                <a:cs typeface="Lucida Sans Unicode"/>
              </a:rPr>
              <a:t> </a:t>
            </a:r>
            <a:r>
              <a:rPr dirty="0" sz="1500" spc="-55">
                <a:latin typeface="Lucida Sans Unicode"/>
                <a:cs typeface="Lucida Sans Unicode"/>
              </a:rPr>
              <a:t>Luiz</a:t>
            </a:r>
            <a:r>
              <a:rPr dirty="0" sz="1500" spc="-75">
                <a:latin typeface="Lucida Sans Unicode"/>
                <a:cs typeface="Lucida Sans Unicode"/>
              </a:rPr>
              <a:t> </a:t>
            </a:r>
            <a:r>
              <a:rPr dirty="0" sz="1500" spc="-40">
                <a:latin typeface="Lucida Sans Unicode"/>
                <a:cs typeface="Lucida Sans Unicode"/>
              </a:rPr>
              <a:t>Carlos.</a:t>
            </a:r>
            <a:r>
              <a:rPr dirty="0" sz="1500" spc="-75">
                <a:latin typeface="Lucida Sans Unicode"/>
                <a:cs typeface="Lucida Sans Unicode"/>
              </a:rPr>
              <a:t> </a:t>
            </a:r>
            <a:r>
              <a:rPr dirty="0" sz="1500" spc="5">
                <a:latin typeface="Lucida Sans Unicode"/>
                <a:cs typeface="Lucida Sans Unicode"/>
              </a:rPr>
              <a:t>O</a:t>
            </a:r>
            <a:r>
              <a:rPr dirty="0" sz="1500" spc="-80">
                <a:latin typeface="Lucida Sans Unicode"/>
                <a:cs typeface="Lucida Sans Unicode"/>
              </a:rPr>
              <a:t> </a:t>
            </a:r>
            <a:r>
              <a:rPr dirty="0" sz="1500" spc="-15">
                <a:latin typeface="Lucida Sans Unicode"/>
                <a:cs typeface="Lucida Sans Unicode"/>
              </a:rPr>
              <a:t>governo</a:t>
            </a:r>
            <a:r>
              <a:rPr dirty="0" sz="1500" spc="-75">
                <a:latin typeface="Lucida Sans Unicode"/>
                <a:cs typeface="Lucida Sans Unicode"/>
              </a:rPr>
              <a:t> </a:t>
            </a:r>
            <a:r>
              <a:rPr dirty="0" sz="1500" spc="-25">
                <a:latin typeface="Lucida Sans Unicode"/>
                <a:cs typeface="Lucida Sans Unicode"/>
              </a:rPr>
              <a:t>Dilma</a:t>
            </a:r>
            <a:r>
              <a:rPr dirty="0" sz="1500" spc="-75">
                <a:latin typeface="Lucida Sans Unicode"/>
                <a:cs typeface="Lucida Sans Unicode"/>
              </a:rPr>
              <a:t> </a:t>
            </a:r>
            <a:r>
              <a:rPr dirty="0" sz="1500" spc="-15">
                <a:latin typeface="Lucida Sans Unicode"/>
                <a:cs typeface="Lucida Sans Unicode"/>
              </a:rPr>
              <a:t>frente</a:t>
            </a:r>
            <a:r>
              <a:rPr dirty="0" sz="1500" spc="-80">
                <a:latin typeface="Lucida Sans Unicode"/>
                <a:cs typeface="Lucida Sans Unicode"/>
              </a:rPr>
              <a:t> </a:t>
            </a:r>
            <a:r>
              <a:rPr dirty="0" sz="1500" spc="-5">
                <a:latin typeface="Lucida Sans Unicode"/>
                <a:cs typeface="Lucida Sans Unicode"/>
              </a:rPr>
              <a:t>ao</a:t>
            </a:r>
            <a:r>
              <a:rPr dirty="0" sz="1500" spc="-75">
                <a:latin typeface="Lucida Sans Unicode"/>
                <a:cs typeface="Lucida Sans Unicode"/>
              </a:rPr>
              <a:t> </a:t>
            </a:r>
            <a:r>
              <a:rPr dirty="0" sz="1500" spc="-5">
                <a:latin typeface="Lucida Sans Unicode"/>
                <a:cs typeface="Lucida Sans Unicode"/>
              </a:rPr>
              <a:t>"tripé</a:t>
            </a:r>
            <a:r>
              <a:rPr dirty="0" sz="1500" spc="-75">
                <a:latin typeface="Lucida Sans Unicode"/>
                <a:cs typeface="Lucida Sans Unicode"/>
              </a:rPr>
              <a:t> </a:t>
            </a:r>
            <a:r>
              <a:rPr dirty="0" sz="1500" spc="-15">
                <a:latin typeface="Lucida Sans Unicode"/>
                <a:cs typeface="Lucida Sans Unicode"/>
              </a:rPr>
              <a:t>macroeconômico"</a:t>
            </a:r>
            <a:r>
              <a:rPr dirty="0" sz="1500" spc="-80">
                <a:latin typeface="Lucida Sans Unicode"/>
                <a:cs typeface="Lucida Sans Unicode"/>
              </a:rPr>
              <a:t> </a:t>
            </a:r>
            <a:r>
              <a:rPr dirty="0" sz="1500" spc="10">
                <a:latin typeface="Lucida Sans Unicode"/>
                <a:cs typeface="Lucida Sans Unicode"/>
              </a:rPr>
              <a:t>e</a:t>
            </a:r>
            <a:r>
              <a:rPr dirty="0" sz="1500" spc="-75">
                <a:latin typeface="Lucida Sans Unicode"/>
                <a:cs typeface="Lucida Sans Unicode"/>
              </a:rPr>
              <a:t> </a:t>
            </a:r>
            <a:r>
              <a:rPr dirty="0" sz="1500" spc="10">
                <a:latin typeface="Lucida Sans Unicode"/>
                <a:cs typeface="Lucida Sans Unicode"/>
              </a:rPr>
              <a:t>à</a:t>
            </a:r>
            <a:r>
              <a:rPr dirty="0" sz="1500" spc="-75">
                <a:latin typeface="Lucida Sans Unicode"/>
                <a:cs typeface="Lucida Sans Unicode"/>
              </a:rPr>
              <a:t> </a:t>
            </a:r>
            <a:r>
              <a:rPr dirty="0" sz="1500" spc="-20">
                <a:latin typeface="Lucida Sans Unicode"/>
                <a:cs typeface="Lucida Sans Unicode"/>
              </a:rPr>
              <a:t>direita</a:t>
            </a:r>
            <a:r>
              <a:rPr dirty="0" sz="1500" spc="-75">
                <a:latin typeface="Lucida Sans Unicode"/>
                <a:cs typeface="Lucida Sans Unicode"/>
              </a:rPr>
              <a:t> </a:t>
            </a:r>
            <a:r>
              <a:rPr dirty="0" sz="1500" spc="-25">
                <a:latin typeface="Lucida Sans Unicode"/>
                <a:cs typeface="Lucida Sans Unicode"/>
              </a:rPr>
              <a:t>liberal</a:t>
            </a:r>
            <a:r>
              <a:rPr dirty="0" sz="1500" spc="-80">
                <a:latin typeface="Lucida Sans Unicode"/>
                <a:cs typeface="Lucida Sans Unicode"/>
              </a:rPr>
              <a:t> </a:t>
            </a:r>
            <a:r>
              <a:rPr dirty="0" sz="1500" spc="10">
                <a:latin typeface="Lucida Sans Unicode"/>
                <a:cs typeface="Lucida Sans Unicode"/>
              </a:rPr>
              <a:t>e</a:t>
            </a:r>
            <a:r>
              <a:rPr dirty="0" sz="1500" spc="-75">
                <a:latin typeface="Lucida Sans Unicode"/>
                <a:cs typeface="Lucida Sans Unicode"/>
              </a:rPr>
              <a:t> </a:t>
            </a:r>
            <a:r>
              <a:rPr dirty="0" sz="1500" spc="-15">
                <a:latin typeface="Lucida Sans Unicode"/>
                <a:cs typeface="Lucida Sans Unicode"/>
              </a:rPr>
              <a:t>dependente.</a:t>
            </a:r>
            <a:endParaRPr sz="1500">
              <a:latin typeface="Lucida Sans Unicode"/>
              <a:cs typeface="Lucida Sans Unicode"/>
            </a:endParaRPr>
          </a:p>
          <a:p>
            <a:pPr marL="12700">
              <a:lnSpc>
                <a:spcPct val="100000"/>
              </a:lnSpc>
              <a:spcBef>
                <a:spcPts val="225"/>
              </a:spcBef>
            </a:pPr>
            <a:r>
              <a:rPr dirty="0" sz="1500" spc="135" b="1">
                <a:latin typeface="Arial"/>
                <a:cs typeface="Arial"/>
              </a:rPr>
              <a:t>N</a:t>
            </a:r>
            <a:r>
              <a:rPr dirty="0" sz="1500" spc="-20" b="1">
                <a:latin typeface="Arial"/>
                <a:cs typeface="Arial"/>
              </a:rPr>
              <a:t>o</a:t>
            </a:r>
            <a:r>
              <a:rPr dirty="0" sz="1500" spc="15" b="1">
                <a:latin typeface="Arial"/>
                <a:cs typeface="Arial"/>
              </a:rPr>
              <a:t>v</a:t>
            </a:r>
            <a:r>
              <a:rPr dirty="0" sz="1500" spc="10" b="1">
                <a:latin typeface="Arial"/>
                <a:cs typeface="Arial"/>
              </a:rPr>
              <a:t>o</a:t>
            </a:r>
            <a:r>
              <a:rPr dirty="0" sz="1500" spc="-90" b="1">
                <a:latin typeface="Arial"/>
                <a:cs typeface="Arial"/>
              </a:rPr>
              <a:t>s</a:t>
            </a:r>
            <a:r>
              <a:rPr dirty="0" sz="1500" spc="-30" b="1">
                <a:latin typeface="Arial"/>
                <a:cs typeface="Arial"/>
              </a:rPr>
              <a:t> </a:t>
            </a:r>
            <a:r>
              <a:rPr dirty="0" sz="1500" spc="50" b="1">
                <a:latin typeface="Arial"/>
                <a:cs typeface="Arial"/>
              </a:rPr>
              <a:t>e</a:t>
            </a:r>
            <a:r>
              <a:rPr dirty="0" sz="1500" spc="-90" b="1">
                <a:latin typeface="Arial"/>
                <a:cs typeface="Arial"/>
              </a:rPr>
              <a:t>s</a:t>
            </a:r>
            <a:r>
              <a:rPr dirty="0" sz="1500" spc="150" b="1">
                <a:latin typeface="Arial"/>
                <a:cs typeface="Arial"/>
              </a:rPr>
              <a:t>t</a:t>
            </a:r>
            <a:r>
              <a:rPr dirty="0" sz="1500" spc="50" b="1">
                <a:latin typeface="Arial"/>
                <a:cs typeface="Arial"/>
              </a:rPr>
              <a:t>ud</a:t>
            </a:r>
            <a:r>
              <a:rPr dirty="0" sz="1500" spc="10" b="1">
                <a:latin typeface="Arial"/>
                <a:cs typeface="Arial"/>
              </a:rPr>
              <a:t>o</a:t>
            </a:r>
            <a:r>
              <a:rPr dirty="0" sz="1500" spc="-90" b="1">
                <a:latin typeface="Arial"/>
                <a:cs typeface="Arial"/>
              </a:rPr>
              <a:t>s</a:t>
            </a:r>
            <a:r>
              <a:rPr dirty="0" sz="1500" spc="-30" b="1">
                <a:latin typeface="Arial"/>
                <a:cs typeface="Arial"/>
              </a:rPr>
              <a:t> </a:t>
            </a:r>
            <a:r>
              <a:rPr dirty="0" sz="1500" spc="-130" b="1">
                <a:latin typeface="Arial"/>
                <a:cs typeface="Arial"/>
              </a:rPr>
              <a:t>C</a:t>
            </a:r>
            <a:r>
              <a:rPr dirty="0" sz="1500" spc="-165" b="1">
                <a:latin typeface="Arial"/>
                <a:cs typeface="Arial"/>
              </a:rPr>
              <a:t>E</a:t>
            </a:r>
            <a:r>
              <a:rPr dirty="0" sz="1500" spc="-80" b="1">
                <a:latin typeface="Arial"/>
                <a:cs typeface="Arial"/>
              </a:rPr>
              <a:t>B</a:t>
            </a:r>
            <a:r>
              <a:rPr dirty="0" sz="1500" spc="-95" b="1">
                <a:latin typeface="Arial"/>
                <a:cs typeface="Arial"/>
              </a:rPr>
              <a:t>R</a:t>
            </a:r>
            <a:r>
              <a:rPr dirty="0" sz="1500" spc="-50" b="1">
                <a:latin typeface="Arial"/>
                <a:cs typeface="Arial"/>
              </a:rPr>
              <a:t>A</a:t>
            </a:r>
            <a:r>
              <a:rPr dirty="0" sz="1500" spc="-60" b="1">
                <a:latin typeface="Arial"/>
                <a:cs typeface="Arial"/>
              </a:rPr>
              <a:t>P</a:t>
            </a:r>
            <a:r>
              <a:rPr dirty="0" sz="1500" spc="-75">
                <a:latin typeface="Lucida Sans Unicode"/>
                <a:cs typeface="Lucida Sans Unicode"/>
              </a:rPr>
              <a:t>,</a:t>
            </a:r>
            <a:r>
              <a:rPr dirty="0" sz="1500" spc="-85">
                <a:latin typeface="Lucida Sans Unicode"/>
                <a:cs typeface="Lucida Sans Unicode"/>
              </a:rPr>
              <a:t> </a:t>
            </a:r>
            <a:r>
              <a:rPr dirty="0" sz="1500" spc="-25">
                <a:latin typeface="Lucida Sans Unicode"/>
                <a:cs typeface="Lucida Sans Unicode"/>
              </a:rPr>
              <a:t>p</a:t>
            </a:r>
            <a:r>
              <a:rPr dirty="0" sz="1500" spc="-75">
                <a:latin typeface="Lucida Sans Unicode"/>
                <a:cs typeface="Lucida Sans Unicode"/>
              </a:rPr>
              <a:t>.</a:t>
            </a:r>
            <a:r>
              <a:rPr dirty="0" sz="1500" spc="-85">
                <a:latin typeface="Lucida Sans Unicode"/>
                <a:cs typeface="Lucida Sans Unicode"/>
              </a:rPr>
              <a:t> </a:t>
            </a:r>
            <a:r>
              <a:rPr dirty="0" sz="1500" spc="-95">
                <a:latin typeface="Lucida Sans Unicode"/>
                <a:cs typeface="Lucida Sans Unicode"/>
              </a:rPr>
              <a:t>5</a:t>
            </a:r>
            <a:r>
              <a:rPr dirty="0" sz="1500" spc="-385">
                <a:latin typeface="Lucida Sans Unicode"/>
                <a:cs typeface="Lucida Sans Unicode"/>
              </a:rPr>
              <a:t>-</a:t>
            </a:r>
            <a:r>
              <a:rPr dirty="0" sz="1500" spc="-95">
                <a:latin typeface="Lucida Sans Unicode"/>
                <a:cs typeface="Lucida Sans Unicode"/>
              </a:rPr>
              <a:t>15</a:t>
            </a:r>
            <a:r>
              <a:rPr dirty="0" sz="1500" spc="-75">
                <a:latin typeface="Lucida Sans Unicode"/>
                <a:cs typeface="Lucida Sans Unicode"/>
              </a:rPr>
              <a:t>,</a:t>
            </a:r>
            <a:r>
              <a:rPr dirty="0" sz="1500" spc="-85">
                <a:latin typeface="Lucida Sans Unicode"/>
                <a:cs typeface="Lucida Sans Unicode"/>
              </a:rPr>
              <a:t> </a:t>
            </a:r>
            <a:r>
              <a:rPr dirty="0" sz="1500" spc="-95">
                <a:latin typeface="Lucida Sans Unicode"/>
                <a:cs typeface="Lucida Sans Unicode"/>
              </a:rPr>
              <a:t>2013</a:t>
            </a:r>
            <a:r>
              <a:rPr dirty="0" sz="1500" spc="-75">
                <a:latin typeface="Lucida Sans Unicode"/>
                <a:cs typeface="Lucida Sans Unicode"/>
              </a:rPr>
              <a:t>.</a:t>
            </a:r>
            <a:endParaRPr sz="1500">
              <a:latin typeface="Lucida Sans Unicode"/>
              <a:cs typeface="Lucida Sans Unicode"/>
            </a:endParaRPr>
          </a:p>
        </p:txBody>
      </p:sp>
      <p:pic>
        <p:nvPicPr>
          <p:cNvPr id="4" name="object 4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0" y="5457824"/>
            <a:ext cx="10915649" cy="1028700"/>
          </a:xfrm>
          <a:prstGeom prst="rect">
            <a:avLst/>
          </a:prstGeom>
        </p:spPr>
      </p:pic>
      <p:pic>
        <p:nvPicPr>
          <p:cNvPr id="5" name="object 5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0" y="0"/>
            <a:ext cx="11525249" cy="1447799"/>
          </a:xfrm>
          <a:prstGeom prst="rect">
            <a:avLst/>
          </a:prstGeom>
        </p:spPr>
      </p:pic>
      <p:sp>
        <p:nvSpPr>
          <p:cNvPr id="6" name="object 6"/>
          <p:cNvSpPr txBox="1">
            <a:spLocks noGrp="1"/>
          </p:cNvSpPr>
          <p:nvPr>
            <p:ph type="sldNum" idx="7" sz="quarter"/>
          </p:nvPr>
        </p:nvSpPr>
        <p:spPr>
          <a:prstGeom prst="rect"/>
        </p:spPr>
        <p:txBody>
          <a:bodyPr wrap="square" lIns="0" tIns="24130" rIns="0" bIns="0" rtlCol="0" vert="horz">
            <a:spAutoFit/>
          </a:bodyPr>
          <a:lstStyle/>
          <a:p>
            <a:pPr marL="38100">
              <a:lnSpc>
                <a:spcPct val="100000"/>
              </a:lnSpc>
              <a:spcBef>
                <a:spcPts val="190"/>
              </a:spcBef>
            </a:pPr>
            <a:fld id="{81D60167-4931-47E6-BA6A-407CBD079E47}" type="slidenum">
              <a:rPr dirty="0" spc="-85"/>
              <a:t>13</a:t>
            </a:fld>
            <a:r>
              <a:rPr dirty="0" spc="-80"/>
              <a:t> </a:t>
            </a:r>
            <a:r>
              <a:rPr dirty="0" spc="-210"/>
              <a:t>/</a:t>
            </a:r>
            <a:r>
              <a:rPr dirty="0" spc="-80"/>
              <a:t> </a:t>
            </a:r>
            <a:r>
              <a:rPr dirty="0" spc="-85"/>
              <a:t>27</a:t>
            </a: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596899" y="1787525"/>
            <a:ext cx="10262870" cy="3940175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 marR="201930">
              <a:lnSpc>
                <a:spcPct val="112500"/>
              </a:lnSpc>
              <a:spcBef>
                <a:spcPts val="100"/>
              </a:spcBef>
            </a:pPr>
            <a:r>
              <a:rPr dirty="0" sz="1500" spc="-30">
                <a:latin typeface="Lucida Sans Unicode"/>
                <a:cs typeface="Lucida Sans Unicode"/>
              </a:rPr>
              <a:t>CAMARGOS,</a:t>
            </a:r>
            <a:r>
              <a:rPr dirty="0" sz="1500" spc="-75">
                <a:latin typeface="Lucida Sans Unicode"/>
                <a:cs typeface="Lucida Sans Unicode"/>
              </a:rPr>
              <a:t> </a:t>
            </a:r>
            <a:r>
              <a:rPr dirty="0" sz="1500">
                <a:latin typeface="Lucida Sans Unicode"/>
                <a:cs typeface="Lucida Sans Unicode"/>
              </a:rPr>
              <a:t>Matheus</a:t>
            </a:r>
            <a:r>
              <a:rPr dirty="0" sz="1500" spc="-70">
                <a:latin typeface="Lucida Sans Unicode"/>
                <a:cs typeface="Lucida Sans Unicode"/>
              </a:rPr>
              <a:t> </a:t>
            </a:r>
            <a:r>
              <a:rPr dirty="0" sz="1500" spc="-30">
                <a:latin typeface="Lucida Sans Unicode"/>
                <a:cs typeface="Lucida Sans Unicode"/>
              </a:rPr>
              <a:t>Augusto</a:t>
            </a:r>
            <a:r>
              <a:rPr dirty="0" sz="1500" spc="-70">
                <a:latin typeface="Lucida Sans Unicode"/>
                <a:cs typeface="Lucida Sans Unicode"/>
              </a:rPr>
              <a:t> </a:t>
            </a:r>
            <a:r>
              <a:rPr dirty="0" sz="1500" spc="-35">
                <a:latin typeface="Lucida Sans Unicode"/>
                <a:cs typeface="Lucida Sans Unicode"/>
              </a:rPr>
              <a:t>Reis.</a:t>
            </a:r>
            <a:r>
              <a:rPr dirty="0" sz="1500" spc="-75">
                <a:latin typeface="Lucida Sans Unicode"/>
                <a:cs typeface="Lucida Sans Unicode"/>
              </a:rPr>
              <a:t> </a:t>
            </a:r>
            <a:r>
              <a:rPr dirty="0" sz="1500" spc="-30">
                <a:latin typeface="Lucida Sans Unicode"/>
                <a:cs typeface="Lucida Sans Unicode"/>
              </a:rPr>
              <a:t>Análise</a:t>
            </a:r>
            <a:r>
              <a:rPr dirty="0" sz="1500" spc="-70">
                <a:latin typeface="Lucida Sans Unicode"/>
                <a:cs typeface="Lucida Sans Unicode"/>
              </a:rPr>
              <a:t> </a:t>
            </a:r>
            <a:r>
              <a:rPr dirty="0" sz="1500" spc="-20">
                <a:latin typeface="Lucida Sans Unicode"/>
                <a:cs typeface="Lucida Sans Unicode"/>
              </a:rPr>
              <a:t>do</a:t>
            </a:r>
            <a:r>
              <a:rPr dirty="0" sz="1500" spc="-70">
                <a:latin typeface="Lucida Sans Unicode"/>
                <a:cs typeface="Lucida Sans Unicode"/>
              </a:rPr>
              <a:t> </a:t>
            </a:r>
            <a:r>
              <a:rPr dirty="0" sz="1500" spc="-10">
                <a:latin typeface="Lucida Sans Unicode"/>
                <a:cs typeface="Lucida Sans Unicode"/>
              </a:rPr>
              <a:t>comportamento</a:t>
            </a:r>
            <a:r>
              <a:rPr dirty="0" sz="1500" spc="-75">
                <a:latin typeface="Lucida Sans Unicode"/>
                <a:cs typeface="Lucida Sans Unicode"/>
              </a:rPr>
              <a:t> </a:t>
            </a:r>
            <a:r>
              <a:rPr dirty="0" sz="1500" spc="-20">
                <a:latin typeface="Lucida Sans Unicode"/>
                <a:cs typeface="Lucida Sans Unicode"/>
              </a:rPr>
              <a:t>do</a:t>
            </a:r>
            <a:r>
              <a:rPr dirty="0" sz="1500" spc="-70">
                <a:latin typeface="Lucida Sans Unicode"/>
                <a:cs typeface="Lucida Sans Unicode"/>
              </a:rPr>
              <a:t> </a:t>
            </a:r>
            <a:r>
              <a:rPr dirty="0" sz="1500" spc="-25">
                <a:latin typeface="Lucida Sans Unicode"/>
                <a:cs typeface="Lucida Sans Unicode"/>
              </a:rPr>
              <a:t>nível</a:t>
            </a:r>
            <a:r>
              <a:rPr dirty="0" sz="1500" spc="-70">
                <a:latin typeface="Lucida Sans Unicode"/>
                <a:cs typeface="Lucida Sans Unicode"/>
              </a:rPr>
              <a:t> </a:t>
            </a:r>
            <a:r>
              <a:rPr dirty="0" sz="1500" spc="-10">
                <a:latin typeface="Lucida Sans Unicode"/>
                <a:cs typeface="Lucida Sans Unicode"/>
              </a:rPr>
              <a:t>de</a:t>
            </a:r>
            <a:r>
              <a:rPr dirty="0" sz="1500" spc="-75">
                <a:latin typeface="Lucida Sans Unicode"/>
                <a:cs typeface="Lucida Sans Unicode"/>
              </a:rPr>
              <a:t> </a:t>
            </a:r>
            <a:r>
              <a:rPr dirty="0" sz="1500" spc="-15">
                <a:latin typeface="Lucida Sans Unicode"/>
                <a:cs typeface="Lucida Sans Unicode"/>
              </a:rPr>
              <a:t>endividamento</a:t>
            </a:r>
            <a:r>
              <a:rPr dirty="0" sz="1500" spc="-70">
                <a:latin typeface="Lucida Sans Unicode"/>
                <a:cs typeface="Lucida Sans Unicode"/>
              </a:rPr>
              <a:t> </a:t>
            </a:r>
            <a:r>
              <a:rPr dirty="0" sz="1500" spc="-30">
                <a:latin typeface="Lucida Sans Unicode"/>
                <a:cs typeface="Lucida Sans Unicode"/>
              </a:rPr>
              <a:t>dos</a:t>
            </a:r>
            <a:r>
              <a:rPr dirty="0" sz="1500" spc="-70">
                <a:latin typeface="Lucida Sans Unicode"/>
                <a:cs typeface="Lucida Sans Unicode"/>
              </a:rPr>
              <a:t> </a:t>
            </a:r>
            <a:r>
              <a:rPr dirty="0" sz="1500" spc="-35">
                <a:latin typeface="Lucida Sans Unicode"/>
                <a:cs typeface="Lucida Sans Unicode"/>
              </a:rPr>
              <a:t>brasileiros.</a:t>
            </a:r>
            <a:r>
              <a:rPr dirty="0" sz="1500" spc="-70">
                <a:latin typeface="Lucida Sans Unicode"/>
                <a:cs typeface="Lucida Sans Unicode"/>
              </a:rPr>
              <a:t> </a:t>
            </a:r>
            <a:r>
              <a:rPr dirty="0" sz="1500" spc="-90">
                <a:latin typeface="Lucida Sans Unicode"/>
                <a:cs typeface="Lucida Sans Unicode"/>
              </a:rPr>
              <a:t>2022. </a:t>
            </a:r>
            <a:r>
              <a:rPr dirty="0" sz="1500" spc="-459">
                <a:latin typeface="Lucida Sans Unicode"/>
                <a:cs typeface="Lucida Sans Unicode"/>
              </a:rPr>
              <a:t> </a:t>
            </a:r>
            <a:r>
              <a:rPr dirty="0" sz="1500" spc="-95">
                <a:latin typeface="Lucida Sans Unicode"/>
                <a:cs typeface="Lucida Sans Unicode"/>
              </a:rPr>
              <a:t>19</a:t>
            </a:r>
            <a:r>
              <a:rPr dirty="0" sz="1500" spc="-75">
                <a:latin typeface="Lucida Sans Unicode"/>
                <a:cs typeface="Lucida Sans Unicode"/>
              </a:rPr>
              <a:t> </a:t>
            </a:r>
            <a:r>
              <a:rPr dirty="0" sz="1500" spc="-70">
                <a:latin typeface="Lucida Sans Unicode"/>
                <a:cs typeface="Lucida Sans Unicode"/>
              </a:rPr>
              <a:t>f.</a:t>
            </a:r>
            <a:r>
              <a:rPr dirty="0" sz="1500" spc="-80">
                <a:latin typeface="Lucida Sans Unicode"/>
                <a:cs typeface="Lucida Sans Unicode"/>
              </a:rPr>
              <a:t> </a:t>
            </a:r>
            <a:r>
              <a:rPr dirty="0" sz="1500" spc="-35">
                <a:latin typeface="Lucida Sans Unicode"/>
                <a:cs typeface="Lucida Sans Unicode"/>
              </a:rPr>
              <a:t>Trabalho</a:t>
            </a:r>
            <a:r>
              <a:rPr dirty="0" sz="1500" spc="-75">
                <a:latin typeface="Lucida Sans Unicode"/>
                <a:cs typeface="Lucida Sans Unicode"/>
              </a:rPr>
              <a:t> </a:t>
            </a:r>
            <a:r>
              <a:rPr dirty="0" sz="1500" spc="-10">
                <a:latin typeface="Lucida Sans Unicode"/>
                <a:cs typeface="Lucida Sans Unicode"/>
              </a:rPr>
              <a:t>de</a:t>
            </a:r>
            <a:r>
              <a:rPr dirty="0" sz="1500" spc="-75">
                <a:latin typeface="Lucida Sans Unicode"/>
                <a:cs typeface="Lucida Sans Unicode"/>
              </a:rPr>
              <a:t> </a:t>
            </a:r>
            <a:r>
              <a:rPr dirty="0" sz="1500" spc="-30">
                <a:latin typeface="Lucida Sans Unicode"/>
                <a:cs typeface="Lucida Sans Unicode"/>
              </a:rPr>
              <a:t>Conclusão</a:t>
            </a:r>
            <a:r>
              <a:rPr dirty="0" sz="1500" spc="-75">
                <a:latin typeface="Lucida Sans Unicode"/>
                <a:cs typeface="Lucida Sans Unicode"/>
              </a:rPr>
              <a:t> </a:t>
            </a:r>
            <a:r>
              <a:rPr dirty="0" sz="1500" spc="-10">
                <a:latin typeface="Lucida Sans Unicode"/>
                <a:cs typeface="Lucida Sans Unicode"/>
              </a:rPr>
              <a:t>de</a:t>
            </a:r>
            <a:r>
              <a:rPr dirty="0" sz="1500" spc="-75">
                <a:latin typeface="Lucida Sans Unicode"/>
                <a:cs typeface="Lucida Sans Unicode"/>
              </a:rPr>
              <a:t> </a:t>
            </a:r>
            <a:r>
              <a:rPr dirty="0" sz="1500" spc="-30">
                <a:latin typeface="Lucida Sans Unicode"/>
                <a:cs typeface="Lucida Sans Unicode"/>
              </a:rPr>
              <a:t>Curso</a:t>
            </a:r>
            <a:r>
              <a:rPr dirty="0" sz="1500" spc="-75">
                <a:latin typeface="Lucida Sans Unicode"/>
                <a:cs typeface="Lucida Sans Unicode"/>
              </a:rPr>
              <a:t> </a:t>
            </a:r>
            <a:r>
              <a:rPr dirty="0" sz="1500" spc="-15">
                <a:latin typeface="Lucida Sans Unicode"/>
                <a:cs typeface="Lucida Sans Unicode"/>
              </a:rPr>
              <a:t>(Graduação</a:t>
            </a:r>
            <a:r>
              <a:rPr dirty="0" sz="1500" spc="-75">
                <a:latin typeface="Lucida Sans Unicode"/>
                <a:cs typeface="Lucida Sans Unicode"/>
              </a:rPr>
              <a:t> </a:t>
            </a:r>
            <a:r>
              <a:rPr dirty="0" sz="1500" spc="5">
                <a:latin typeface="Lucida Sans Unicode"/>
                <a:cs typeface="Lucida Sans Unicode"/>
              </a:rPr>
              <a:t>em</a:t>
            </a:r>
            <a:r>
              <a:rPr dirty="0" sz="1500" spc="-75">
                <a:latin typeface="Lucida Sans Unicode"/>
                <a:cs typeface="Lucida Sans Unicode"/>
              </a:rPr>
              <a:t> </a:t>
            </a:r>
            <a:r>
              <a:rPr dirty="0" sz="1500" spc="-35">
                <a:latin typeface="Lucida Sans Unicode"/>
                <a:cs typeface="Lucida Sans Unicode"/>
              </a:rPr>
              <a:t>Ciências</a:t>
            </a:r>
            <a:r>
              <a:rPr dirty="0" sz="1500" spc="-75">
                <a:latin typeface="Lucida Sans Unicode"/>
                <a:cs typeface="Lucida Sans Unicode"/>
              </a:rPr>
              <a:t> </a:t>
            </a:r>
            <a:r>
              <a:rPr dirty="0" sz="1500" spc="-30">
                <a:latin typeface="Lucida Sans Unicode"/>
                <a:cs typeface="Lucida Sans Unicode"/>
              </a:rPr>
              <a:t>Contábeis)</a:t>
            </a:r>
            <a:r>
              <a:rPr dirty="0" sz="1500" spc="-75">
                <a:latin typeface="Lucida Sans Unicode"/>
                <a:cs typeface="Lucida Sans Unicode"/>
              </a:rPr>
              <a:t> </a:t>
            </a:r>
            <a:r>
              <a:rPr dirty="0" sz="1500">
                <a:latin typeface="Lucida Sans Unicode"/>
                <a:cs typeface="Lucida Sans Unicode"/>
              </a:rPr>
              <a:t>–</a:t>
            </a:r>
            <a:r>
              <a:rPr dirty="0" sz="1500" spc="-75">
                <a:latin typeface="Lucida Sans Unicode"/>
                <a:cs typeface="Lucida Sans Unicode"/>
              </a:rPr>
              <a:t> </a:t>
            </a:r>
            <a:r>
              <a:rPr dirty="0" sz="1500" spc="-10">
                <a:latin typeface="Lucida Sans Unicode"/>
                <a:cs typeface="Lucida Sans Unicode"/>
              </a:rPr>
              <a:t>Universidade</a:t>
            </a:r>
            <a:r>
              <a:rPr dirty="0" sz="1500" spc="-75">
                <a:latin typeface="Lucida Sans Unicode"/>
                <a:cs typeface="Lucida Sans Unicode"/>
              </a:rPr>
              <a:t> </a:t>
            </a:r>
            <a:r>
              <a:rPr dirty="0" sz="1500" spc="-15">
                <a:latin typeface="Lucida Sans Unicode"/>
                <a:cs typeface="Lucida Sans Unicode"/>
              </a:rPr>
              <a:t>Federal</a:t>
            </a:r>
            <a:r>
              <a:rPr dirty="0" sz="1500" spc="-75">
                <a:latin typeface="Lucida Sans Unicode"/>
                <a:cs typeface="Lucida Sans Unicode"/>
              </a:rPr>
              <a:t> </a:t>
            </a:r>
            <a:r>
              <a:rPr dirty="0" sz="1500" spc="-10">
                <a:latin typeface="Lucida Sans Unicode"/>
                <a:cs typeface="Lucida Sans Unicode"/>
              </a:rPr>
              <a:t>de</a:t>
            </a:r>
            <a:r>
              <a:rPr dirty="0" sz="1500" spc="-75">
                <a:latin typeface="Lucida Sans Unicode"/>
                <a:cs typeface="Lucida Sans Unicode"/>
              </a:rPr>
              <a:t> </a:t>
            </a:r>
            <a:r>
              <a:rPr dirty="0" sz="1500" spc="-15">
                <a:latin typeface="Lucida Sans Unicode"/>
                <a:cs typeface="Lucida Sans Unicode"/>
              </a:rPr>
              <a:t>Uberlândia, </a:t>
            </a:r>
            <a:r>
              <a:rPr dirty="0" sz="1500" spc="-10">
                <a:latin typeface="Lucida Sans Unicode"/>
                <a:cs typeface="Lucida Sans Unicode"/>
              </a:rPr>
              <a:t> </a:t>
            </a:r>
            <a:r>
              <a:rPr dirty="0" sz="1500" spc="-15">
                <a:latin typeface="Lucida Sans Unicode"/>
                <a:cs typeface="Lucida Sans Unicode"/>
              </a:rPr>
              <a:t>Uberlândia,</a:t>
            </a:r>
            <a:r>
              <a:rPr dirty="0" sz="1500" spc="-70">
                <a:latin typeface="Lucida Sans Unicode"/>
                <a:cs typeface="Lucida Sans Unicode"/>
              </a:rPr>
              <a:t> </a:t>
            </a:r>
            <a:r>
              <a:rPr dirty="0" sz="1500" spc="-90">
                <a:latin typeface="Lucida Sans Unicode"/>
                <a:cs typeface="Lucida Sans Unicode"/>
              </a:rPr>
              <a:t>2022.</a:t>
            </a:r>
            <a:r>
              <a:rPr dirty="0" sz="1500" spc="-70">
                <a:latin typeface="Lucida Sans Unicode"/>
                <a:cs typeface="Lucida Sans Unicode"/>
              </a:rPr>
              <a:t> </a:t>
            </a:r>
            <a:r>
              <a:rPr dirty="0" sz="1500" spc="-30">
                <a:latin typeface="Lucida Sans Unicode"/>
                <a:cs typeface="Lucida Sans Unicode"/>
              </a:rPr>
              <a:t>Disponível</a:t>
            </a:r>
            <a:r>
              <a:rPr dirty="0" sz="1500" spc="-65">
                <a:latin typeface="Lucida Sans Unicode"/>
                <a:cs typeface="Lucida Sans Unicode"/>
              </a:rPr>
              <a:t> </a:t>
            </a:r>
            <a:r>
              <a:rPr dirty="0" sz="1500" spc="-25">
                <a:latin typeface="Lucida Sans Unicode"/>
                <a:cs typeface="Lucida Sans Unicode"/>
              </a:rPr>
              <a:t>em:</a:t>
            </a:r>
            <a:r>
              <a:rPr dirty="0" sz="1500" spc="-70">
                <a:latin typeface="Lucida Sans Unicode"/>
                <a:cs typeface="Lucida Sans Unicode"/>
              </a:rPr>
              <a:t> </a:t>
            </a:r>
            <a:r>
              <a:rPr dirty="0" sz="1500" spc="-65">
                <a:solidFill>
                  <a:srgbClr val="1281B0"/>
                </a:solidFill>
                <a:latin typeface="Lucida Sans Unicode"/>
                <a:cs typeface="Lucida Sans Unicode"/>
                <a:hlinkClick r:id="rId2"/>
              </a:rPr>
              <a:t>https://repositorio.ufu.br/handle/123456789/35495</a:t>
            </a:r>
            <a:r>
              <a:rPr dirty="0" sz="1500" spc="-65">
                <a:latin typeface="Lucida Sans Unicode"/>
                <a:cs typeface="Lucida Sans Unicode"/>
              </a:rPr>
              <a:t>. </a:t>
            </a:r>
            <a:r>
              <a:rPr dirty="0" sz="1500" spc="-40">
                <a:latin typeface="Lucida Sans Unicode"/>
                <a:cs typeface="Lucida Sans Unicode"/>
              </a:rPr>
              <a:t>Acesso</a:t>
            </a:r>
            <a:r>
              <a:rPr dirty="0" sz="1500" spc="-70">
                <a:latin typeface="Lucida Sans Unicode"/>
                <a:cs typeface="Lucida Sans Unicode"/>
              </a:rPr>
              <a:t> </a:t>
            </a:r>
            <a:r>
              <a:rPr dirty="0" sz="1500" spc="-25">
                <a:latin typeface="Lucida Sans Unicode"/>
                <a:cs typeface="Lucida Sans Unicode"/>
              </a:rPr>
              <a:t>em:</a:t>
            </a:r>
            <a:r>
              <a:rPr dirty="0" sz="1500" spc="-65">
                <a:latin typeface="Lucida Sans Unicode"/>
                <a:cs typeface="Lucida Sans Unicode"/>
              </a:rPr>
              <a:t> </a:t>
            </a:r>
            <a:r>
              <a:rPr dirty="0" sz="1500" spc="-95">
                <a:latin typeface="Lucida Sans Unicode"/>
                <a:cs typeface="Lucida Sans Unicode"/>
              </a:rPr>
              <a:t>24</a:t>
            </a:r>
            <a:r>
              <a:rPr dirty="0" sz="1500" spc="-70">
                <a:latin typeface="Lucida Sans Unicode"/>
                <a:cs typeface="Lucida Sans Unicode"/>
              </a:rPr>
              <a:t> </a:t>
            </a:r>
            <a:r>
              <a:rPr dirty="0" sz="1500" spc="-25">
                <a:latin typeface="Lucida Sans Unicode"/>
                <a:cs typeface="Lucida Sans Unicode"/>
              </a:rPr>
              <a:t>ago.</a:t>
            </a:r>
            <a:r>
              <a:rPr dirty="0" sz="1500" spc="-65">
                <a:latin typeface="Lucida Sans Unicode"/>
                <a:cs typeface="Lucida Sans Unicode"/>
              </a:rPr>
              <a:t> </a:t>
            </a:r>
            <a:r>
              <a:rPr dirty="0" sz="1500" spc="-90">
                <a:latin typeface="Lucida Sans Unicode"/>
                <a:cs typeface="Lucida Sans Unicode"/>
              </a:rPr>
              <a:t>2023.</a:t>
            </a:r>
            <a:endParaRPr sz="1500">
              <a:latin typeface="Lucida Sans Unicode"/>
              <a:cs typeface="Lucida Sans Unicode"/>
            </a:endParaRPr>
          </a:p>
          <a:p>
            <a:pPr marL="12700" marR="5080">
              <a:lnSpc>
                <a:spcPct val="112500"/>
              </a:lnSpc>
              <a:spcBef>
                <a:spcPts val="1500"/>
              </a:spcBef>
            </a:pPr>
            <a:r>
              <a:rPr dirty="0" sz="1500" spc="-40">
                <a:latin typeface="Lucida Sans Unicode"/>
                <a:cs typeface="Lucida Sans Unicode"/>
              </a:rPr>
              <a:t>CARDOSO,</a:t>
            </a:r>
            <a:r>
              <a:rPr dirty="0" sz="1500" spc="-75">
                <a:latin typeface="Lucida Sans Unicode"/>
                <a:cs typeface="Lucida Sans Unicode"/>
              </a:rPr>
              <a:t> </a:t>
            </a:r>
            <a:r>
              <a:rPr dirty="0" sz="1500" spc="-5">
                <a:latin typeface="Lucida Sans Unicode"/>
                <a:cs typeface="Lucida Sans Unicode"/>
              </a:rPr>
              <a:t>Fernanda</a:t>
            </a:r>
            <a:r>
              <a:rPr dirty="0" sz="1500" spc="-75">
                <a:latin typeface="Lucida Sans Unicode"/>
                <a:cs typeface="Lucida Sans Unicode"/>
              </a:rPr>
              <a:t> </a:t>
            </a:r>
            <a:r>
              <a:rPr dirty="0" sz="1500" spc="-35">
                <a:latin typeface="Lucida Sans Unicode"/>
                <a:cs typeface="Lucida Sans Unicode"/>
              </a:rPr>
              <a:t>Graziella;</a:t>
            </a:r>
            <a:r>
              <a:rPr dirty="0" sz="1500" spc="-75">
                <a:latin typeface="Lucida Sans Unicode"/>
                <a:cs typeface="Lucida Sans Unicode"/>
              </a:rPr>
              <a:t> </a:t>
            </a:r>
            <a:r>
              <a:rPr dirty="0" sz="1500" spc="5">
                <a:latin typeface="Lucida Sans Unicode"/>
                <a:cs typeface="Lucida Sans Unicode"/>
              </a:rPr>
              <a:t>REIS,</a:t>
            </a:r>
            <a:r>
              <a:rPr dirty="0" sz="1500" spc="-75">
                <a:latin typeface="Lucida Sans Unicode"/>
                <a:cs typeface="Lucida Sans Unicode"/>
              </a:rPr>
              <a:t> </a:t>
            </a:r>
            <a:r>
              <a:rPr dirty="0" sz="1500" spc="-30">
                <a:latin typeface="Lucida Sans Unicode"/>
                <a:cs typeface="Lucida Sans Unicode"/>
              </a:rPr>
              <a:t>Cristina</a:t>
            </a:r>
            <a:r>
              <a:rPr dirty="0" sz="1500" spc="-75">
                <a:latin typeface="Lucida Sans Unicode"/>
                <a:cs typeface="Lucida Sans Unicode"/>
              </a:rPr>
              <a:t> </a:t>
            </a:r>
            <a:r>
              <a:rPr dirty="0" sz="1500" spc="-20">
                <a:latin typeface="Lucida Sans Unicode"/>
                <a:cs typeface="Lucida Sans Unicode"/>
              </a:rPr>
              <a:t>Fróes</a:t>
            </a:r>
            <a:r>
              <a:rPr dirty="0" sz="1500" spc="-70">
                <a:latin typeface="Lucida Sans Unicode"/>
                <a:cs typeface="Lucida Sans Unicode"/>
              </a:rPr>
              <a:t> </a:t>
            </a:r>
            <a:r>
              <a:rPr dirty="0" sz="1500" spc="-10">
                <a:latin typeface="Lucida Sans Unicode"/>
                <a:cs typeface="Lucida Sans Unicode"/>
              </a:rPr>
              <a:t>de</a:t>
            </a:r>
            <a:r>
              <a:rPr dirty="0" sz="1500" spc="-75">
                <a:latin typeface="Lucida Sans Unicode"/>
                <a:cs typeface="Lucida Sans Unicode"/>
              </a:rPr>
              <a:t> </a:t>
            </a:r>
            <a:r>
              <a:rPr dirty="0" sz="1500" spc="5">
                <a:latin typeface="Lucida Sans Unicode"/>
                <a:cs typeface="Lucida Sans Unicode"/>
              </a:rPr>
              <a:t>Borja</a:t>
            </a:r>
            <a:r>
              <a:rPr dirty="0" sz="1500" spc="-75">
                <a:latin typeface="Lucida Sans Unicode"/>
                <a:cs typeface="Lucida Sans Unicode"/>
              </a:rPr>
              <a:t> </a:t>
            </a:r>
            <a:r>
              <a:rPr dirty="0" sz="1500" spc="-40">
                <a:latin typeface="Lucida Sans Unicode"/>
                <a:cs typeface="Lucida Sans Unicode"/>
              </a:rPr>
              <a:t>(Orgs.).</a:t>
            </a:r>
            <a:r>
              <a:rPr dirty="0" sz="1500" spc="-75">
                <a:latin typeface="Lucida Sans Unicode"/>
                <a:cs typeface="Lucida Sans Unicode"/>
              </a:rPr>
              <a:t> </a:t>
            </a:r>
            <a:r>
              <a:rPr dirty="0" sz="1500" spc="10" b="1">
                <a:latin typeface="Arial"/>
                <a:cs typeface="Arial"/>
              </a:rPr>
              <a:t>Desafios</a:t>
            </a:r>
            <a:r>
              <a:rPr dirty="0" sz="1500" spc="-20" b="1">
                <a:latin typeface="Arial"/>
                <a:cs typeface="Arial"/>
              </a:rPr>
              <a:t> </a:t>
            </a:r>
            <a:r>
              <a:rPr dirty="0" sz="1500" spc="20" b="1">
                <a:latin typeface="Arial"/>
                <a:cs typeface="Arial"/>
              </a:rPr>
              <a:t>do</a:t>
            </a:r>
            <a:r>
              <a:rPr dirty="0" sz="1500" spc="-20" b="1">
                <a:latin typeface="Arial"/>
                <a:cs typeface="Arial"/>
              </a:rPr>
              <a:t> </a:t>
            </a:r>
            <a:r>
              <a:rPr dirty="0" sz="1500" spc="40" b="1">
                <a:latin typeface="Arial"/>
                <a:cs typeface="Arial"/>
              </a:rPr>
              <a:t>Desenvolvimento</a:t>
            </a:r>
            <a:r>
              <a:rPr dirty="0" sz="1500" spc="-20" b="1">
                <a:latin typeface="Arial"/>
                <a:cs typeface="Arial"/>
              </a:rPr>
              <a:t> </a:t>
            </a:r>
            <a:r>
              <a:rPr dirty="0" sz="1500" spc="20" b="1">
                <a:latin typeface="Arial"/>
                <a:cs typeface="Arial"/>
              </a:rPr>
              <a:t>Brasileiro</a:t>
            </a:r>
            <a:r>
              <a:rPr dirty="0" sz="1500" spc="-15" b="1">
                <a:latin typeface="Arial"/>
                <a:cs typeface="Arial"/>
              </a:rPr>
              <a:t> pós- </a:t>
            </a:r>
            <a:r>
              <a:rPr dirty="0" sz="1500" spc="-405" b="1">
                <a:latin typeface="Arial"/>
                <a:cs typeface="Arial"/>
              </a:rPr>
              <a:t> </a:t>
            </a:r>
            <a:r>
              <a:rPr dirty="0" sz="1500" spc="-5" b="1">
                <a:latin typeface="Arial"/>
                <a:cs typeface="Arial"/>
              </a:rPr>
              <a:t>Covid-19. </a:t>
            </a:r>
            <a:r>
              <a:rPr dirty="0" sz="1500" spc="5">
                <a:latin typeface="Lucida Sans Unicode"/>
                <a:cs typeface="Lucida Sans Unicode"/>
              </a:rPr>
              <a:t>São </a:t>
            </a:r>
            <a:r>
              <a:rPr dirty="0" sz="1500" spc="-40">
                <a:latin typeface="Lucida Sans Unicode"/>
                <a:cs typeface="Lucida Sans Unicode"/>
              </a:rPr>
              <a:t>Carlos: </a:t>
            </a:r>
            <a:r>
              <a:rPr dirty="0" sz="1500" spc="5">
                <a:latin typeface="Lucida Sans Unicode"/>
                <a:cs typeface="Lucida Sans Unicode"/>
              </a:rPr>
              <a:t>Pedro </a:t>
            </a:r>
            <a:r>
              <a:rPr dirty="0" sz="1500" spc="50">
                <a:latin typeface="Lucida Sans Unicode"/>
                <a:cs typeface="Lucida Sans Unicode"/>
              </a:rPr>
              <a:t>&amp; </a:t>
            </a:r>
            <a:r>
              <a:rPr dirty="0" sz="1500" spc="-20">
                <a:latin typeface="Lucida Sans Unicode"/>
                <a:cs typeface="Lucida Sans Unicode"/>
              </a:rPr>
              <a:t>João </a:t>
            </a:r>
            <a:r>
              <a:rPr dirty="0" sz="1500" spc="-25">
                <a:latin typeface="Lucida Sans Unicode"/>
                <a:cs typeface="Lucida Sans Unicode"/>
              </a:rPr>
              <a:t>Editores, </a:t>
            </a:r>
            <a:r>
              <a:rPr dirty="0" sz="1500" spc="-90">
                <a:latin typeface="Lucida Sans Unicode"/>
                <a:cs typeface="Lucida Sans Unicode"/>
              </a:rPr>
              <a:t>2022. </a:t>
            </a:r>
            <a:r>
              <a:rPr dirty="0" sz="1500" spc="-30">
                <a:latin typeface="Lucida Sans Unicode"/>
                <a:cs typeface="Lucida Sans Unicode"/>
              </a:rPr>
              <a:t>Disponível </a:t>
            </a:r>
            <a:r>
              <a:rPr dirty="0" sz="1500" spc="-25">
                <a:latin typeface="Lucida Sans Unicode"/>
                <a:cs typeface="Lucida Sans Unicode"/>
              </a:rPr>
              <a:t>em: </a:t>
            </a:r>
            <a:r>
              <a:rPr dirty="0" sz="1500" spc="-20">
                <a:latin typeface="Lucida Sans Unicode"/>
                <a:cs typeface="Lucida Sans Unicode"/>
              </a:rPr>
              <a:t> </a:t>
            </a:r>
            <a:r>
              <a:rPr dirty="0" sz="1500" spc="-55">
                <a:solidFill>
                  <a:srgbClr val="1281B0"/>
                </a:solidFill>
                <a:latin typeface="Lucida Sans Unicode"/>
                <a:cs typeface="Lucida Sans Unicode"/>
                <a:hlinkClick r:id="rId3"/>
              </a:rPr>
              <a:t>https://www.saopaulo.sp.leg.br/escoladoparlamento/wp-content/uploads/sites/5/2022/08/EBOOK_Desafios-do- </a:t>
            </a:r>
            <a:r>
              <a:rPr dirty="0" sz="1500" spc="-50">
                <a:solidFill>
                  <a:srgbClr val="1281B0"/>
                </a:solidFill>
                <a:latin typeface="Lucida Sans Unicode"/>
                <a:cs typeface="Lucida Sans Unicode"/>
              </a:rPr>
              <a:t> </a:t>
            </a:r>
            <a:r>
              <a:rPr dirty="0" sz="1500" spc="-55">
                <a:solidFill>
                  <a:srgbClr val="1281B0"/>
                </a:solidFill>
                <a:latin typeface="Lucida Sans Unicode"/>
                <a:cs typeface="Lucida Sans Unicode"/>
                <a:hlinkClick r:id="rId3"/>
              </a:rPr>
              <a:t>desenvolvimento-brasileiro-po%CC%81s-Covid-19.pdf</a:t>
            </a:r>
            <a:r>
              <a:rPr dirty="0" sz="1500" spc="-55">
                <a:latin typeface="Lucida Sans Unicode"/>
                <a:cs typeface="Lucida Sans Unicode"/>
              </a:rPr>
              <a:t>.</a:t>
            </a:r>
            <a:r>
              <a:rPr dirty="0" sz="1500" spc="-85">
                <a:latin typeface="Lucida Sans Unicode"/>
                <a:cs typeface="Lucida Sans Unicode"/>
              </a:rPr>
              <a:t> </a:t>
            </a:r>
            <a:r>
              <a:rPr dirty="0" sz="1500" spc="-40">
                <a:latin typeface="Lucida Sans Unicode"/>
                <a:cs typeface="Lucida Sans Unicode"/>
              </a:rPr>
              <a:t>Acesso</a:t>
            </a:r>
            <a:r>
              <a:rPr dirty="0" sz="1500" spc="-85">
                <a:latin typeface="Lucida Sans Unicode"/>
                <a:cs typeface="Lucida Sans Unicode"/>
              </a:rPr>
              <a:t> </a:t>
            </a:r>
            <a:r>
              <a:rPr dirty="0" sz="1500" spc="-25">
                <a:latin typeface="Lucida Sans Unicode"/>
                <a:cs typeface="Lucida Sans Unicode"/>
              </a:rPr>
              <a:t>em:</a:t>
            </a:r>
            <a:r>
              <a:rPr dirty="0" sz="1500" spc="-85">
                <a:latin typeface="Lucida Sans Unicode"/>
                <a:cs typeface="Lucida Sans Unicode"/>
              </a:rPr>
              <a:t> </a:t>
            </a:r>
            <a:r>
              <a:rPr dirty="0" sz="1500" spc="-95">
                <a:latin typeface="Lucida Sans Unicode"/>
                <a:cs typeface="Lucida Sans Unicode"/>
              </a:rPr>
              <a:t>15</a:t>
            </a:r>
            <a:r>
              <a:rPr dirty="0" sz="1500" spc="-80">
                <a:latin typeface="Lucida Sans Unicode"/>
                <a:cs typeface="Lucida Sans Unicode"/>
              </a:rPr>
              <a:t> </a:t>
            </a:r>
            <a:r>
              <a:rPr dirty="0" sz="1500" spc="-35">
                <a:latin typeface="Lucida Sans Unicode"/>
                <a:cs typeface="Lucida Sans Unicode"/>
              </a:rPr>
              <a:t>set.</a:t>
            </a:r>
            <a:r>
              <a:rPr dirty="0" sz="1500" spc="-85">
                <a:latin typeface="Lucida Sans Unicode"/>
                <a:cs typeface="Lucida Sans Unicode"/>
              </a:rPr>
              <a:t> </a:t>
            </a:r>
            <a:r>
              <a:rPr dirty="0" sz="1500" spc="-90">
                <a:latin typeface="Lucida Sans Unicode"/>
                <a:cs typeface="Lucida Sans Unicode"/>
              </a:rPr>
              <a:t>2023.</a:t>
            </a:r>
            <a:endParaRPr sz="1500">
              <a:latin typeface="Lucida Sans Unicode"/>
              <a:cs typeface="Lucida Sans Unicode"/>
            </a:endParaRPr>
          </a:p>
          <a:p>
            <a:pPr marL="12700" marR="67945">
              <a:lnSpc>
                <a:spcPct val="112500"/>
              </a:lnSpc>
              <a:spcBef>
                <a:spcPts val="1500"/>
              </a:spcBef>
            </a:pPr>
            <a:r>
              <a:rPr dirty="0" sz="1500" spc="-25">
                <a:latin typeface="Lucida Sans Unicode"/>
                <a:cs typeface="Lucida Sans Unicode"/>
              </a:rPr>
              <a:t>CARNEIRO,</a:t>
            </a:r>
            <a:r>
              <a:rPr dirty="0" sz="1500" spc="-75">
                <a:latin typeface="Lucida Sans Unicode"/>
                <a:cs typeface="Lucida Sans Unicode"/>
              </a:rPr>
              <a:t> </a:t>
            </a:r>
            <a:r>
              <a:rPr dirty="0" sz="1500" spc="-30">
                <a:latin typeface="Lucida Sans Unicode"/>
                <a:cs typeface="Lucida Sans Unicode"/>
              </a:rPr>
              <a:t>Ricardo.</a:t>
            </a:r>
            <a:r>
              <a:rPr dirty="0" sz="1500" spc="-75">
                <a:latin typeface="Lucida Sans Unicode"/>
                <a:cs typeface="Lucida Sans Unicode"/>
              </a:rPr>
              <a:t> </a:t>
            </a:r>
            <a:r>
              <a:rPr dirty="0" sz="1500" spc="-80">
                <a:latin typeface="Lucida Sans Unicode"/>
                <a:cs typeface="Lucida Sans Unicode"/>
              </a:rPr>
              <a:t>A</a:t>
            </a:r>
            <a:r>
              <a:rPr dirty="0" sz="1500" spc="-75">
                <a:latin typeface="Lucida Sans Unicode"/>
                <a:cs typeface="Lucida Sans Unicode"/>
              </a:rPr>
              <a:t> </a:t>
            </a:r>
            <a:r>
              <a:rPr dirty="0" sz="1500" spc="-5">
                <a:latin typeface="Lucida Sans Unicode"/>
                <a:cs typeface="Lucida Sans Unicode"/>
              </a:rPr>
              <a:t>agenda</a:t>
            </a:r>
            <a:r>
              <a:rPr dirty="0" sz="1500" spc="-70">
                <a:latin typeface="Lucida Sans Unicode"/>
                <a:cs typeface="Lucida Sans Unicode"/>
              </a:rPr>
              <a:t> </a:t>
            </a:r>
            <a:r>
              <a:rPr dirty="0" sz="1500" spc="-20">
                <a:latin typeface="Lucida Sans Unicode"/>
                <a:cs typeface="Lucida Sans Unicode"/>
              </a:rPr>
              <a:t>econômica</a:t>
            </a:r>
            <a:r>
              <a:rPr dirty="0" sz="1500" spc="-75">
                <a:latin typeface="Lucida Sans Unicode"/>
                <a:cs typeface="Lucida Sans Unicode"/>
              </a:rPr>
              <a:t> </a:t>
            </a:r>
            <a:r>
              <a:rPr dirty="0" sz="1500" spc="-15">
                <a:latin typeface="Lucida Sans Unicode"/>
                <a:cs typeface="Lucida Sans Unicode"/>
              </a:rPr>
              <a:t>anacrônica</a:t>
            </a:r>
            <a:r>
              <a:rPr dirty="0" sz="1500" spc="-75">
                <a:latin typeface="Lucida Sans Unicode"/>
                <a:cs typeface="Lucida Sans Unicode"/>
              </a:rPr>
              <a:t> </a:t>
            </a:r>
            <a:r>
              <a:rPr dirty="0" sz="1500" spc="-20">
                <a:latin typeface="Lucida Sans Unicode"/>
                <a:cs typeface="Lucida Sans Unicode"/>
              </a:rPr>
              <a:t>do</a:t>
            </a:r>
            <a:r>
              <a:rPr dirty="0" sz="1500" spc="-75">
                <a:latin typeface="Lucida Sans Unicode"/>
                <a:cs typeface="Lucida Sans Unicode"/>
              </a:rPr>
              <a:t> </a:t>
            </a:r>
            <a:r>
              <a:rPr dirty="0" sz="1500" spc="-10">
                <a:latin typeface="Lucida Sans Unicode"/>
                <a:cs typeface="Lucida Sans Unicode"/>
              </a:rPr>
              <a:t>Governo</a:t>
            </a:r>
            <a:r>
              <a:rPr dirty="0" sz="1500" spc="-70">
                <a:latin typeface="Lucida Sans Unicode"/>
                <a:cs typeface="Lucida Sans Unicode"/>
              </a:rPr>
              <a:t> </a:t>
            </a:r>
            <a:r>
              <a:rPr dirty="0" sz="1500" spc="-15">
                <a:latin typeface="Lucida Sans Unicode"/>
                <a:cs typeface="Lucida Sans Unicode"/>
              </a:rPr>
              <a:t>Bolsonaro.</a:t>
            </a:r>
            <a:r>
              <a:rPr dirty="0" sz="1500" spc="-75">
                <a:latin typeface="Lucida Sans Unicode"/>
                <a:cs typeface="Lucida Sans Unicode"/>
              </a:rPr>
              <a:t> </a:t>
            </a:r>
            <a:r>
              <a:rPr dirty="0" sz="1500" spc="30" b="1">
                <a:latin typeface="Arial"/>
                <a:cs typeface="Arial"/>
              </a:rPr>
              <a:t>Brazilian</a:t>
            </a:r>
            <a:r>
              <a:rPr dirty="0" sz="1500" spc="-20" b="1">
                <a:latin typeface="Arial"/>
                <a:cs typeface="Arial"/>
              </a:rPr>
              <a:t> </a:t>
            </a:r>
            <a:r>
              <a:rPr dirty="0" sz="1500" spc="15" b="1">
                <a:latin typeface="Arial"/>
                <a:cs typeface="Arial"/>
              </a:rPr>
              <a:t>Keynesian</a:t>
            </a:r>
            <a:r>
              <a:rPr dirty="0" sz="1500" spc="-20" b="1">
                <a:latin typeface="Arial"/>
                <a:cs typeface="Arial"/>
              </a:rPr>
              <a:t> </a:t>
            </a:r>
            <a:r>
              <a:rPr dirty="0" sz="1500" spc="5" b="1">
                <a:latin typeface="Arial"/>
                <a:cs typeface="Arial"/>
              </a:rPr>
              <a:t>Review</a:t>
            </a:r>
            <a:r>
              <a:rPr dirty="0" sz="1500" spc="5">
                <a:latin typeface="Lucida Sans Unicode"/>
                <a:cs typeface="Lucida Sans Unicode"/>
              </a:rPr>
              <a:t>,</a:t>
            </a:r>
            <a:r>
              <a:rPr dirty="0" sz="1500" spc="-70">
                <a:latin typeface="Lucida Sans Unicode"/>
                <a:cs typeface="Lucida Sans Unicode"/>
              </a:rPr>
              <a:t> </a:t>
            </a:r>
            <a:r>
              <a:rPr dirty="0" sz="1500" spc="-75">
                <a:latin typeface="Lucida Sans Unicode"/>
                <a:cs typeface="Lucida Sans Unicode"/>
              </a:rPr>
              <a:t>v. </a:t>
            </a:r>
            <a:r>
              <a:rPr dirty="0" sz="1500" spc="-85">
                <a:latin typeface="Lucida Sans Unicode"/>
                <a:cs typeface="Lucida Sans Unicode"/>
              </a:rPr>
              <a:t>5,</a:t>
            </a:r>
            <a:r>
              <a:rPr dirty="0" sz="1500" spc="-75">
                <a:latin typeface="Lucida Sans Unicode"/>
                <a:cs typeface="Lucida Sans Unicode"/>
              </a:rPr>
              <a:t> </a:t>
            </a:r>
            <a:r>
              <a:rPr dirty="0" sz="1500" spc="-40">
                <a:latin typeface="Lucida Sans Unicode"/>
                <a:cs typeface="Lucida Sans Unicode"/>
              </a:rPr>
              <a:t>n. </a:t>
            </a:r>
            <a:r>
              <a:rPr dirty="0" sz="1500" spc="-35">
                <a:latin typeface="Lucida Sans Unicode"/>
                <a:cs typeface="Lucida Sans Unicode"/>
              </a:rPr>
              <a:t> </a:t>
            </a:r>
            <a:r>
              <a:rPr dirty="0" sz="1500" spc="-85">
                <a:latin typeface="Lucida Sans Unicode"/>
                <a:cs typeface="Lucida Sans Unicode"/>
              </a:rPr>
              <a:t>1,</a:t>
            </a:r>
            <a:r>
              <a:rPr dirty="0" sz="1500" spc="-55">
                <a:latin typeface="Lucida Sans Unicode"/>
                <a:cs typeface="Lucida Sans Unicode"/>
              </a:rPr>
              <a:t> </a:t>
            </a:r>
            <a:r>
              <a:rPr dirty="0" sz="1500" spc="-50">
                <a:latin typeface="Lucida Sans Unicode"/>
                <a:cs typeface="Lucida Sans Unicode"/>
              </a:rPr>
              <a:t>p.</a:t>
            </a:r>
            <a:r>
              <a:rPr dirty="0" sz="1500" spc="-55">
                <a:latin typeface="Lucida Sans Unicode"/>
                <a:cs typeface="Lucida Sans Unicode"/>
              </a:rPr>
              <a:t> </a:t>
            </a:r>
            <a:r>
              <a:rPr dirty="0" sz="1500" spc="-130">
                <a:latin typeface="Lucida Sans Unicode"/>
                <a:cs typeface="Lucida Sans Unicode"/>
              </a:rPr>
              <a:t>154-173,</a:t>
            </a:r>
            <a:r>
              <a:rPr dirty="0" sz="1500" spc="-55">
                <a:latin typeface="Lucida Sans Unicode"/>
                <a:cs typeface="Lucida Sans Unicode"/>
              </a:rPr>
              <a:t> </a:t>
            </a:r>
            <a:r>
              <a:rPr dirty="0" sz="1500" spc="-90">
                <a:latin typeface="Lucida Sans Unicode"/>
                <a:cs typeface="Lucida Sans Unicode"/>
              </a:rPr>
              <a:t>2019.</a:t>
            </a:r>
            <a:r>
              <a:rPr dirty="0" sz="1500" spc="-50">
                <a:latin typeface="Lucida Sans Unicode"/>
                <a:cs typeface="Lucida Sans Unicode"/>
              </a:rPr>
              <a:t> </a:t>
            </a:r>
            <a:r>
              <a:rPr dirty="0" sz="1500" spc="-30">
                <a:latin typeface="Lucida Sans Unicode"/>
                <a:cs typeface="Lucida Sans Unicode"/>
              </a:rPr>
              <a:t>Disponível</a:t>
            </a:r>
            <a:r>
              <a:rPr dirty="0" sz="1500" spc="-55">
                <a:latin typeface="Lucida Sans Unicode"/>
                <a:cs typeface="Lucida Sans Unicode"/>
              </a:rPr>
              <a:t> </a:t>
            </a:r>
            <a:r>
              <a:rPr dirty="0" sz="1500" spc="-25">
                <a:latin typeface="Lucida Sans Unicode"/>
                <a:cs typeface="Lucida Sans Unicode"/>
              </a:rPr>
              <a:t>em:</a:t>
            </a:r>
            <a:r>
              <a:rPr dirty="0" sz="1500" spc="-55">
                <a:latin typeface="Lucida Sans Unicode"/>
                <a:cs typeface="Lucida Sans Unicode"/>
              </a:rPr>
              <a:t> </a:t>
            </a:r>
            <a:r>
              <a:rPr dirty="0" sz="1500" spc="-50">
                <a:solidFill>
                  <a:srgbClr val="1281B0"/>
                </a:solidFill>
                <a:latin typeface="Lucida Sans Unicode"/>
                <a:cs typeface="Lucida Sans Unicode"/>
                <a:hlinkClick r:id="rId4"/>
              </a:rPr>
              <a:t>https://www.braziliankeynesianreview.org/BKR/article/view/200</a:t>
            </a:r>
            <a:r>
              <a:rPr dirty="0" sz="1500" spc="-50">
                <a:latin typeface="Lucida Sans Unicode"/>
                <a:cs typeface="Lucida Sans Unicode"/>
              </a:rPr>
              <a:t>.</a:t>
            </a:r>
            <a:r>
              <a:rPr dirty="0" sz="1500" spc="-55">
                <a:latin typeface="Lucida Sans Unicode"/>
                <a:cs typeface="Lucida Sans Unicode"/>
              </a:rPr>
              <a:t> </a:t>
            </a:r>
            <a:r>
              <a:rPr dirty="0" sz="1500" spc="-40">
                <a:latin typeface="Lucida Sans Unicode"/>
                <a:cs typeface="Lucida Sans Unicode"/>
              </a:rPr>
              <a:t>Acesso</a:t>
            </a:r>
            <a:r>
              <a:rPr dirty="0" sz="1500" spc="-50">
                <a:latin typeface="Lucida Sans Unicode"/>
                <a:cs typeface="Lucida Sans Unicode"/>
              </a:rPr>
              <a:t> </a:t>
            </a:r>
            <a:r>
              <a:rPr dirty="0" sz="1500" spc="-25">
                <a:latin typeface="Lucida Sans Unicode"/>
                <a:cs typeface="Lucida Sans Unicode"/>
              </a:rPr>
              <a:t>em:</a:t>
            </a:r>
            <a:r>
              <a:rPr dirty="0" sz="1500" spc="-55">
                <a:latin typeface="Lucida Sans Unicode"/>
                <a:cs typeface="Lucida Sans Unicode"/>
              </a:rPr>
              <a:t> </a:t>
            </a:r>
            <a:r>
              <a:rPr dirty="0" sz="1500" spc="-95">
                <a:latin typeface="Lucida Sans Unicode"/>
                <a:cs typeface="Lucida Sans Unicode"/>
              </a:rPr>
              <a:t>15</a:t>
            </a:r>
            <a:endParaRPr sz="1500">
              <a:latin typeface="Lucida Sans Unicode"/>
              <a:cs typeface="Lucida Sans Unicode"/>
            </a:endParaRPr>
          </a:p>
          <a:p>
            <a:pPr marL="12700">
              <a:lnSpc>
                <a:spcPct val="100000"/>
              </a:lnSpc>
              <a:spcBef>
                <a:spcPts val="225"/>
              </a:spcBef>
            </a:pPr>
            <a:r>
              <a:rPr dirty="0" sz="1500" spc="-50">
                <a:latin typeface="Lucida Sans Unicode"/>
                <a:cs typeface="Lucida Sans Unicode"/>
              </a:rPr>
              <a:t>s</a:t>
            </a:r>
            <a:r>
              <a:rPr dirty="0" sz="1500" spc="10">
                <a:latin typeface="Lucida Sans Unicode"/>
                <a:cs typeface="Lucida Sans Unicode"/>
              </a:rPr>
              <a:t>e</a:t>
            </a:r>
            <a:r>
              <a:rPr dirty="0" sz="1500" spc="-20">
                <a:latin typeface="Lucida Sans Unicode"/>
                <a:cs typeface="Lucida Sans Unicode"/>
              </a:rPr>
              <a:t>t</a:t>
            </a:r>
            <a:r>
              <a:rPr dirty="0" sz="1500" spc="-75">
                <a:latin typeface="Lucida Sans Unicode"/>
                <a:cs typeface="Lucida Sans Unicode"/>
              </a:rPr>
              <a:t>.</a:t>
            </a:r>
            <a:r>
              <a:rPr dirty="0" sz="1500" spc="-85">
                <a:latin typeface="Lucida Sans Unicode"/>
                <a:cs typeface="Lucida Sans Unicode"/>
              </a:rPr>
              <a:t> </a:t>
            </a:r>
            <a:r>
              <a:rPr dirty="0" sz="1500" spc="-95">
                <a:latin typeface="Lucida Sans Unicode"/>
                <a:cs typeface="Lucida Sans Unicode"/>
              </a:rPr>
              <a:t>2023</a:t>
            </a:r>
            <a:r>
              <a:rPr dirty="0" sz="1500" spc="-75">
                <a:latin typeface="Lucida Sans Unicode"/>
                <a:cs typeface="Lucida Sans Unicode"/>
              </a:rPr>
              <a:t>.</a:t>
            </a:r>
            <a:endParaRPr sz="1500">
              <a:latin typeface="Lucida Sans Unicode"/>
              <a:cs typeface="Lucida Sans Unicode"/>
            </a:endParaRPr>
          </a:p>
          <a:p>
            <a:pPr marL="12700" marR="86995">
              <a:lnSpc>
                <a:spcPct val="112500"/>
              </a:lnSpc>
              <a:spcBef>
                <a:spcPts val="1500"/>
              </a:spcBef>
            </a:pPr>
            <a:r>
              <a:rPr dirty="0" sz="1500" spc="-60">
                <a:latin typeface="Lucida Sans Unicode"/>
                <a:cs typeface="Lucida Sans Unicode"/>
              </a:rPr>
              <a:t>CARVALHO, </a:t>
            </a:r>
            <a:r>
              <a:rPr dirty="0" sz="1500" spc="-10">
                <a:latin typeface="Lucida Sans Unicode"/>
                <a:cs typeface="Lucida Sans Unicode"/>
              </a:rPr>
              <a:t>Helder </a:t>
            </a:r>
            <a:r>
              <a:rPr dirty="0" sz="1500" spc="-30">
                <a:latin typeface="Lucida Sans Unicode"/>
                <a:cs typeface="Lucida Sans Unicode"/>
              </a:rPr>
              <a:t>Araujo de; </a:t>
            </a:r>
            <a:r>
              <a:rPr dirty="0" sz="1500" spc="-10">
                <a:latin typeface="Lucida Sans Unicode"/>
                <a:cs typeface="Lucida Sans Unicode"/>
              </a:rPr>
              <a:t>SOUSA, </a:t>
            </a:r>
            <a:r>
              <a:rPr dirty="0" sz="1500" spc="-20">
                <a:latin typeface="Lucida Sans Unicode"/>
                <a:cs typeface="Lucida Sans Unicode"/>
              </a:rPr>
              <a:t>Felipe </a:t>
            </a:r>
            <a:r>
              <a:rPr dirty="0" sz="1500" spc="-5">
                <a:latin typeface="Lucida Sans Unicode"/>
                <a:cs typeface="Lucida Sans Unicode"/>
              </a:rPr>
              <a:t>Gerhard Paula; </a:t>
            </a:r>
            <a:r>
              <a:rPr dirty="0" sz="1500" spc="-10">
                <a:latin typeface="Lucida Sans Unicode"/>
                <a:cs typeface="Lucida Sans Unicode"/>
              </a:rPr>
              <a:t>FUENTES, </a:t>
            </a:r>
            <a:r>
              <a:rPr dirty="0" sz="1500" spc="-30">
                <a:latin typeface="Lucida Sans Unicode"/>
                <a:cs typeface="Lucida Sans Unicode"/>
              </a:rPr>
              <a:t>Verónica </a:t>
            </a:r>
            <a:r>
              <a:rPr dirty="0" sz="1500" spc="-25">
                <a:latin typeface="Lucida Sans Unicode"/>
                <a:cs typeface="Lucida Sans Unicode"/>
              </a:rPr>
              <a:t>Ligia Peñaloza. </a:t>
            </a:r>
            <a:r>
              <a:rPr dirty="0" sz="1500" spc="-15">
                <a:latin typeface="Lucida Sans Unicode"/>
                <a:cs typeface="Lucida Sans Unicode"/>
              </a:rPr>
              <a:t>Representação </a:t>
            </a:r>
            <a:r>
              <a:rPr dirty="0" sz="1500" spc="-10">
                <a:latin typeface="Lucida Sans Unicode"/>
                <a:cs typeface="Lucida Sans Unicode"/>
              </a:rPr>
              <a:t> </a:t>
            </a:r>
            <a:r>
              <a:rPr dirty="0" sz="1500" spc="-35">
                <a:latin typeface="Lucida Sans Unicode"/>
                <a:cs typeface="Lucida Sans Unicode"/>
              </a:rPr>
              <a:t>social</a:t>
            </a:r>
            <a:r>
              <a:rPr dirty="0" sz="1500" spc="-80">
                <a:latin typeface="Lucida Sans Unicode"/>
                <a:cs typeface="Lucida Sans Unicode"/>
              </a:rPr>
              <a:t> </a:t>
            </a:r>
            <a:r>
              <a:rPr dirty="0" sz="1500" spc="-20">
                <a:latin typeface="Lucida Sans Unicode"/>
                <a:cs typeface="Lucida Sans Unicode"/>
              </a:rPr>
              <a:t>do</a:t>
            </a:r>
            <a:r>
              <a:rPr dirty="0" sz="1500" spc="-80">
                <a:latin typeface="Lucida Sans Unicode"/>
                <a:cs typeface="Lucida Sans Unicode"/>
              </a:rPr>
              <a:t> </a:t>
            </a:r>
            <a:r>
              <a:rPr dirty="0" sz="1500" spc="-15">
                <a:latin typeface="Lucida Sans Unicode"/>
                <a:cs typeface="Lucida Sans Unicode"/>
              </a:rPr>
              <a:t>endividamento</a:t>
            </a:r>
            <a:r>
              <a:rPr dirty="0" sz="1500" spc="-80">
                <a:latin typeface="Lucida Sans Unicode"/>
                <a:cs typeface="Lucida Sans Unicode"/>
              </a:rPr>
              <a:t> </a:t>
            </a:r>
            <a:r>
              <a:rPr dirty="0" sz="1500" spc="-30">
                <a:latin typeface="Lucida Sans Unicode"/>
                <a:cs typeface="Lucida Sans Unicode"/>
              </a:rPr>
              <a:t>individual.</a:t>
            </a:r>
            <a:r>
              <a:rPr dirty="0" sz="1500" spc="-80">
                <a:latin typeface="Lucida Sans Unicode"/>
                <a:cs typeface="Lucida Sans Unicode"/>
              </a:rPr>
              <a:t> </a:t>
            </a:r>
            <a:r>
              <a:rPr dirty="0" sz="1500" spc="15" b="1">
                <a:latin typeface="Arial"/>
                <a:cs typeface="Arial"/>
              </a:rPr>
              <a:t>Revista</a:t>
            </a:r>
            <a:r>
              <a:rPr dirty="0" sz="1500" spc="-25" b="1">
                <a:latin typeface="Arial"/>
                <a:cs typeface="Arial"/>
              </a:rPr>
              <a:t> </a:t>
            </a:r>
            <a:r>
              <a:rPr dirty="0" sz="1500" spc="45" b="1">
                <a:latin typeface="Arial"/>
                <a:cs typeface="Arial"/>
              </a:rPr>
              <a:t>Pensamento</a:t>
            </a:r>
            <a:r>
              <a:rPr dirty="0" sz="1500" spc="-20" b="1">
                <a:latin typeface="Arial"/>
                <a:cs typeface="Arial"/>
              </a:rPr>
              <a:t> </a:t>
            </a:r>
            <a:r>
              <a:rPr dirty="0" sz="1500" spc="45" b="1">
                <a:latin typeface="Arial"/>
                <a:cs typeface="Arial"/>
              </a:rPr>
              <a:t>Contemporâneo</a:t>
            </a:r>
            <a:r>
              <a:rPr dirty="0" sz="1500" spc="-25" b="1">
                <a:latin typeface="Arial"/>
                <a:cs typeface="Arial"/>
              </a:rPr>
              <a:t> </a:t>
            </a:r>
            <a:r>
              <a:rPr dirty="0" sz="1500" spc="95" b="1">
                <a:latin typeface="Arial"/>
                <a:cs typeface="Arial"/>
              </a:rPr>
              <a:t>em</a:t>
            </a:r>
            <a:r>
              <a:rPr dirty="0" sz="1500" spc="-25" b="1">
                <a:latin typeface="Arial"/>
                <a:cs typeface="Arial"/>
              </a:rPr>
              <a:t> </a:t>
            </a:r>
            <a:r>
              <a:rPr dirty="0" sz="1500" spc="30" b="1">
                <a:latin typeface="Arial"/>
                <a:cs typeface="Arial"/>
              </a:rPr>
              <a:t>Administração</a:t>
            </a:r>
            <a:r>
              <a:rPr dirty="0" sz="1500" spc="30">
                <a:latin typeface="Lucida Sans Unicode"/>
                <a:cs typeface="Lucida Sans Unicode"/>
              </a:rPr>
              <a:t>,</a:t>
            </a:r>
            <a:r>
              <a:rPr dirty="0" sz="1500" spc="-80">
                <a:latin typeface="Lucida Sans Unicode"/>
                <a:cs typeface="Lucida Sans Unicode"/>
              </a:rPr>
              <a:t> </a:t>
            </a:r>
            <a:r>
              <a:rPr dirty="0" sz="1500" spc="-75">
                <a:latin typeface="Lucida Sans Unicode"/>
                <a:cs typeface="Lucida Sans Unicode"/>
              </a:rPr>
              <a:t>v.</a:t>
            </a:r>
            <a:r>
              <a:rPr dirty="0" sz="1500" spc="-80">
                <a:latin typeface="Lucida Sans Unicode"/>
                <a:cs typeface="Lucida Sans Unicode"/>
              </a:rPr>
              <a:t> </a:t>
            </a:r>
            <a:r>
              <a:rPr dirty="0" sz="1500" spc="-85">
                <a:latin typeface="Lucida Sans Unicode"/>
                <a:cs typeface="Lucida Sans Unicode"/>
              </a:rPr>
              <a:t>11,</a:t>
            </a:r>
            <a:r>
              <a:rPr dirty="0" sz="1500" spc="-75">
                <a:latin typeface="Lucida Sans Unicode"/>
                <a:cs typeface="Lucida Sans Unicode"/>
              </a:rPr>
              <a:t> </a:t>
            </a:r>
            <a:r>
              <a:rPr dirty="0" sz="1500" spc="-40">
                <a:latin typeface="Lucida Sans Unicode"/>
                <a:cs typeface="Lucida Sans Unicode"/>
              </a:rPr>
              <a:t>n.</a:t>
            </a:r>
            <a:r>
              <a:rPr dirty="0" sz="1500" spc="-80">
                <a:latin typeface="Lucida Sans Unicode"/>
                <a:cs typeface="Lucida Sans Unicode"/>
              </a:rPr>
              <a:t> </a:t>
            </a:r>
            <a:r>
              <a:rPr dirty="0" sz="1500" spc="-85">
                <a:latin typeface="Lucida Sans Unicode"/>
                <a:cs typeface="Lucida Sans Unicode"/>
              </a:rPr>
              <a:t>1,</a:t>
            </a:r>
            <a:r>
              <a:rPr dirty="0" sz="1500" spc="-80">
                <a:latin typeface="Lucida Sans Unicode"/>
                <a:cs typeface="Lucida Sans Unicode"/>
              </a:rPr>
              <a:t> </a:t>
            </a:r>
            <a:r>
              <a:rPr dirty="0" sz="1500" spc="-50">
                <a:latin typeface="Lucida Sans Unicode"/>
                <a:cs typeface="Lucida Sans Unicode"/>
              </a:rPr>
              <a:t>p.</a:t>
            </a:r>
            <a:r>
              <a:rPr dirty="0" sz="1500" spc="-80">
                <a:latin typeface="Lucida Sans Unicode"/>
                <a:cs typeface="Lucida Sans Unicode"/>
              </a:rPr>
              <a:t> </a:t>
            </a:r>
            <a:r>
              <a:rPr dirty="0" sz="1500" spc="-165">
                <a:latin typeface="Lucida Sans Unicode"/>
                <a:cs typeface="Lucida Sans Unicode"/>
              </a:rPr>
              <a:t>100- </a:t>
            </a:r>
            <a:r>
              <a:rPr dirty="0" sz="1500" spc="-459">
                <a:latin typeface="Lucida Sans Unicode"/>
                <a:cs typeface="Lucida Sans Unicode"/>
              </a:rPr>
              <a:t> </a:t>
            </a:r>
            <a:r>
              <a:rPr dirty="0" sz="1500" spc="-90">
                <a:latin typeface="Lucida Sans Unicode"/>
                <a:cs typeface="Lucida Sans Unicode"/>
              </a:rPr>
              <a:t>115, 2017.</a:t>
            </a:r>
            <a:endParaRPr sz="1500">
              <a:latin typeface="Lucida Sans Unicode"/>
              <a:cs typeface="Lucida Sans Unicode"/>
            </a:endParaRPr>
          </a:p>
        </p:txBody>
      </p:sp>
      <p:pic>
        <p:nvPicPr>
          <p:cNvPr id="3" name="object 3"/>
          <p:cNvPicPr/>
          <p:nvPr/>
        </p:nvPicPr>
        <p:blipFill>
          <a:blip r:embed="rId5" cstate="print"/>
          <a:stretch>
            <a:fillRect/>
          </a:stretch>
        </p:blipFill>
        <p:spPr>
          <a:xfrm>
            <a:off x="0" y="5457824"/>
            <a:ext cx="10915649" cy="1028700"/>
          </a:xfrm>
          <a:prstGeom prst="rect">
            <a:avLst/>
          </a:prstGeom>
        </p:spPr>
      </p:pic>
      <p:pic>
        <p:nvPicPr>
          <p:cNvPr id="4" name="object 4"/>
          <p:cNvPicPr/>
          <p:nvPr/>
        </p:nvPicPr>
        <p:blipFill>
          <a:blip r:embed="rId6" cstate="print"/>
          <a:stretch>
            <a:fillRect/>
          </a:stretch>
        </p:blipFill>
        <p:spPr>
          <a:xfrm>
            <a:off x="0" y="0"/>
            <a:ext cx="11525249" cy="1447799"/>
          </a:xfrm>
          <a:prstGeom prst="rect">
            <a:avLst/>
          </a:prstGeom>
        </p:spPr>
      </p:pic>
      <p:sp>
        <p:nvSpPr>
          <p:cNvPr id="5" name="object 5"/>
          <p:cNvSpPr txBox="1">
            <a:spLocks noGrp="1"/>
          </p:cNvSpPr>
          <p:nvPr>
            <p:ph type="sldNum" idx="7" sz="quarter"/>
          </p:nvPr>
        </p:nvSpPr>
        <p:spPr>
          <a:prstGeom prst="rect"/>
        </p:spPr>
        <p:txBody>
          <a:bodyPr wrap="square" lIns="0" tIns="24130" rIns="0" bIns="0" rtlCol="0" vert="horz">
            <a:spAutoFit/>
          </a:bodyPr>
          <a:lstStyle/>
          <a:p>
            <a:pPr marL="38100">
              <a:lnSpc>
                <a:spcPct val="100000"/>
              </a:lnSpc>
              <a:spcBef>
                <a:spcPts val="190"/>
              </a:spcBef>
            </a:pPr>
            <a:fld id="{81D60167-4931-47E6-BA6A-407CBD079E47}" type="slidenum">
              <a:rPr dirty="0" spc="-85"/>
              <a:t>13</a:t>
            </a:fld>
            <a:r>
              <a:rPr dirty="0" spc="-80"/>
              <a:t> </a:t>
            </a:r>
            <a:r>
              <a:rPr dirty="0" spc="-210"/>
              <a:t>/</a:t>
            </a:r>
            <a:r>
              <a:rPr dirty="0" spc="-80"/>
              <a:t> </a:t>
            </a:r>
            <a:r>
              <a:rPr dirty="0" spc="-85"/>
              <a:t>27</a:t>
            </a: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596899" y="1787525"/>
            <a:ext cx="10280650" cy="3940175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 marR="123189">
              <a:lnSpc>
                <a:spcPct val="112500"/>
              </a:lnSpc>
              <a:spcBef>
                <a:spcPts val="100"/>
              </a:spcBef>
            </a:pPr>
            <a:r>
              <a:rPr dirty="0" sz="1500" spc="-60">
                <a:latin typeface="Lucida Sans Unicode"/>
                <a:cs typeface="Lucida Sans Unicode"/>
              </a:rPr>
              <a:t>CARVALHO,</a:t>
            </a:r>
            <a:r>
              <a:rPr dirty="0" sz="1500" spc="-80">
                <a:latin typeface="Lucida Sans Unicode"/>
                <a:cs typeface="Lucida Sans Unicode"/>
              </a:rPr>
              <a:t> </a:t>
            </a:r>
            <a:r>
              <a:rPr dirty="0" sz="1500" spc="-10">
                <a:latin typeface="Lucida Sans Unicode"/>
                <a:cs typeface="Lucida Sans Unicode"/>
              </a:rPr>
              <a:t>Sandro</a:t>
            </a:r>
            <a:r>
              <a:rPr dirty="0" sz="1500" spc="-75">
                <a:latin typeface="Lucida Sans Unicode"/>
                <a:cs typeface="Lucida Sans Unicode"/>
              </a:rPr>
              <a:t> </a:t>
            </a:r>
            <a:r>
              <a:rPr dirty="0" sz="1500" spc="-15">
                <a:latin typeface="Lucida Sans Unicode"/>
                <a:cs typeface="Lucida Sans Unicode"/>
              </a:rPr>
              <a:t>Sacchet</a:t>
            </a:r>
            <a:r>
              <a:rPr dirty="0" sz="1500" spc="-80">
                <a:latin typeface="Lucida Sans Unicode"/>
                <a:cs typeface="Lucida Sans Unicode"/>
              </a:rPr>
              <a:t> </a:t>
            </a:r>
            <a:r>
              <a:rPr dirty="0" sz="1500" spc="-10">
                <a:latin typeface="Lucida Sans Unicode"/>
                <a:cs typeface="Lucida Sans Unicode"/>
              </a:rPr>
              <a:t>de</a:t>
            </a:r>
            <a:r>
              <a:rPr dirty="0" sz="1500" spc="-75">
                <a:latin typeface="Lucida Sans Unicode"/>
                <a:cs typeface="Lucida Sans Unicode"/>
              </a:rPr>
              <a:t> </a:t>
            </a:r>
            <a:r>
              <a:rPr dirty="0" sz="1500" spc="-5">
                <a:latin typeface="Lucida Sans Unicode"/>
                <a:cs typeface="Lucida Sans Unicode"/>
              </a:rPr>
              <a:t>et</a:t>
            </a:r>
            <a:r>
              <a:rPr dirty="0" sz="1500" spc="-80">
                <a:latin typeface="Lucida Sans Unicode"/>
                <a:cs typeface="Lucida Sans Unicode"/>
              </a:rPr>
              <a:t> </a:t>
            </a:r>
            <a:r>
              <a:rPr dirty="0" sz="1500" spc="-40">
                <a:latin typeface="Lucida Sans Unicode"/>
                <a:cs typeface="Lucida Sans Unicode"/>
              </a:rPr>
              <a:t>al.</a:t>
            </a:r>
            <a:r>
              <a:rPr dirty="0" sz="1500" spc="-75">
                <a:latin typeface="Lucida Sans Unicode"/>
                <a:cs typeface="Lucida Sans Unicode"/>
              </a:rPr>
              <a:t> </a:t>
            </a:r>
            <a:r>
              <a:rPr dirty="0" sz="1500" spc="5">
                <a:latin typeface="Lucida Sans Unicode"/>
                <a:cs typeface="Lucida Sans Unicode"/>
              </a:rPr>
              <a:t>O</a:t>
            </a:r>
            <a:r>
              <a:rPr dirty="0" sz="1500" spc="-75">
                <a:latin typeface="Lucida Sans Unicode"/>
                <a:cs typeface="Lucida Sans Unicode"/>
              </a:rPr>
              <a:t> </a:t>
            </a:r>
            <a:r>
              <a:rPr dirty="0" sz="1500" spc="-20">
                <a:latin typeface="Lucida Sans Unicode"/>
                <a:cs typeface="Lucida Sans Unicode"/>
              </a:rPr>
              <a:t>consumo</a:t>
            </a:r>
            <a:r>
              <a:rPr dirty="0" sz="1500" spc="-80">
                <a:latin typeface="Lucida Sans Unicode"/>
                <a:cs typeface="Lucida Sans Unicode"/>
              </a:rPr>
              <a:t> </a:t>
            </a:r>
            <a:r>
              <a:rPr dirty="0" sz="1500" spc="-20">
                <a:latin typeface="Lucida Sans Unicode"/>
                <a:cs typeface="Lucida Sans Unicode"/>
              </a:rPr>
              <a:t>das</a:t>
            </a:r>
            <a:r>
              <a:rPr dirty="0" sz="1500" spc="-75">
                <a:latin typeface="Lucida Sans Unicode"/>
                <a:cs typeface="Lucida Sans Unicode"/>
              </a:rPr>
              <a:t> </a:t>
            </a:r>
            <a:r>
              <a:rPr dirty="0" sz="1500" spc="-25">
                <a:latin typeface="Lucida Sans Unicode"/>
                <a:cs typeface="Lucida Sans Unicode"/>
              </a:rPr>
              <a:t>famílias</a:t>
            </a:r>
            <a:r>
              <a:rPr dirty="0" sz="1500" spc="-80">
                <a:latin typeface="Lucida Sans Unicode"/>
                <a:cs typeface="Lucida Sans Unicode"/>
              </a:rPr>
              <a:t> </a:t>
            </a:r>
            <a:r>
              <a:rPr dirty="0" sz="1500" spc="-10">
                <a:latin typeface="Lucida Sans Unicode"/>
                <a:cs typeface="Lucida Sans Unicode"/>
              </a:rPr>
              <a:t>no</a:t>
            </a:r>
            <a:r>
              <a:rPr dirty="0" sz="1500" spc="-75">
                <a:latin typeface="Lucida Sans Unicode"/>
                <a:cs typeface="Lucida Sans Unicode"/>
              </a:rPr>
              <a:t> </a:t>
            </a:r>
            <a:r>
              <a:rPr dirty="0" sz="1500" spc="-10">
                <a:latin typeface="Lucida Sans Unicode"/>
                <a:cs typeface="Lucida Sans Unicode"/>
              </a:rPr>
              <a:t>Brasil</a:t>
            </a:r>
            <a:r>
              <a:rPr dirty="0" sz="1500" spc="-75">
                <a:latin typeface="Lucida Sans Unicode"/>
                <a:cs typeface="Lucida Sans Unicode"/>
              </a:rPr>
              <a:t> </a:t>
            </a:r>
            <a:r>
              <a:rPr dirty="0" sz="1500" spc="-10">
                <a:latin typeface="Lucida Sans Unicode"/>
                <a:cs typeface="Lucida Sans Unicode"/>
              </a:rPr>
              <a:t>entre</a:t>
            </a:r>
            <a:r>
              <a:rPr dirty="0" sz="1500" spc="-80">
                <a:latin typeface="Lucida Sans Unicode"/>
                <a:cs typeface="Lucida Sans Unicode"/>
              </a:rPr>
              <a:t> </a:t>
            </a:r>
            <a:r>
              <a:rPr dirty="0" sz="1500" spc="-95">
                <a:latin typeface="Lucida Sans Unicode"/>
                <a:cs typeface="Lucida Sans Unicode"/>
              </a:rPr>
              <a:t>2000</a:t>
            </a:r>
            <a:r>
              <a:rPr dirty="0" sz="1500" spc="-75">
                <a:latin typeface="Lucida Sans Unicode"/>
                <a:cs typeface="Lucida Sans Unicode"/>
              </a:rPr>
              <a:t> </a:t>
            </a:r>
            <a:r>
              <a:rPr dirty="0" sz="1500" spc="10">
                <a:latin typeface="Lucida Sans Unicode"/>
                <a:cs typeface="Lucida Sans Unicode"/>
              </a:rPr>
              <a:t>e</a:t>
            </a:r>
            <a:r>
              <a:rPr dirty="0" sz="1500" spc="-80">
                <a:latin typeface="Lucida Sans Unicode"/>
                <a:cs typeface="Lucida Sans Unicode"/>
              </a:rPr>
              <a:t> </a:t>
            </a:r>
            <a:r>
              <a:rPr dirty="0" sz="1500" spc="-90">
                <a:latin typeface="Lucida Sans Unicode"/>
                <a:cs typeface="Lucida Sans Unicode"/>
              </a:rPr>
              <a:t>2013:</a:t>
            </a:r>
            <a:r>
              <a:rPr dirty="0" sz="1500" spc="-75">
                <a:latin typeface="Lucida Sans Unicode"/>
                <a:cs typeface="Lucida Sans Unicode"/>
              </a:rPr>
              <a:t> </a:t>
            </a:r>
            <a:r>
              <a:rPr dirty="0" sz="1500">
                <a:latin typeface="Lucida Sans Unicode"/>
                <a:cs typeface="Lucida Sans Unicode"/>
              </a:rPr>
              <a:t>uma</a:t>
            </a:r>
            <a:r>
              <a:rPr dirty="0" sz="1500" spc="-75">
                <a:latin typeface="Lucida Sans Unicode"/>
                <a:cs typeface="Lucida Sans Unicode"/>
              </a:rPr>
              <a:t> </a:t>
            </a:r>
            <a:r>
              <a:rPr dirty="0" sz="1500" spc="-20">
                <a:latin typeface="Lucida Sans Unicode"/>
                <a:cs typeface="Lucida Sans Unicode"/>
              </a:rPr>
              <a:t>análise</a:t>
            </a:r>
            <a:r>
              <a:rPr dirty="0" sz="1500" spc="-80">
                <a:latin typeface="Lucida Sans Unicode"/>
                <a:cs typeface="Lucida Sans Unicode"/>
              </a:rPr>
              <a:t> </a:t>
            </a:r>
            <a:r>
              <a:rPr dirty="0" sz="1500" spc="-15">
                <a:latin typeface="Lucida Sans Unicode"/>
                <a:cs typeface="Lucida Sans Unicode"/>
              </a:rPr>
              <a:t>estrutural</a:t>
            </a:r>
            <a:r>
              <a:rPr dirty="0" sz="1500" spc="-75">
                <a:latin typeface="Lucida Sans Unicode"/>
                <a:cs typeface="Lucida Sans Unicode"/>
              </a:rPr>
              <a:t> </a:t>
            </a:r>
            <a:r>
              <a:rPr dirty="0" sz="1500" spc="10">
                <a:latin typeface="Lucida Sans Unicode"/>
                <a:cs typeface="Lucida Sans Unicode"/>
              </a:rPr>
              <a:t>a </a:t>
            </a:r>
            <a:r>
              <a:rPr dirty="0" sz="1500" spc="-459">
                <a:latin typeface="Lucida Sans Unicode"/>
                <a:cs typeface="Lucida Sans Unicode"/>
              </a:rPr>
              <a:t> </a:t>
            </a:r>
            <a:r>
              <a:rPr dirty="0" sz="1500" spc="-15">
                <a:latin typeface="Lucida Sans Unicode"/>
                <a:cs typeface="Lucida Sans Unicode"/>
              </a:rPr>
              <a:t>partir</a:t>
            </a:r>
            <a:r>
              <a:rPr dirty="0" sz="1500" spc="-80">
                <a:latin typeface="Lucida Sans Unicode"/>
                <a:cs typeface="Lucida Sans Unicode"/>
              </a:rPr>
              <a:t> </a:t>
            </a:r>
            <a:r>
              <a:rPr dirty="0" sz="1500" spc="-10">
                <a:latin typeface="Lucida Sans Unicode"/>
                <a:cs typeface="Lucida Sans Unicode"/>
              </a:rPr>
              <a:t>de</a:t>
            </a:r>
            <a:r>
              <a:rPr dirty="0" sz="1500" spc="-75">
                <a:latin typeface="Lucida Sans Unicode"/>
                <a:cs typeface="Lucida Sans Unicode"/>
              </a:rPr>
              <a:t> </a:t>
            </a:r>
            <a:r>
              <a:rPr dirty="0" sz="1500" spc="-20">
                <a:latin typeface="Lucida Sans Unicode"/>
                <a:cs typeface="Lucida Sans Unicode"/>
              </a:rPr>
              <a:t>dados</a:t>
            </a:r>
            <a:r>
              <a:rPr dirty="0" sz="1500" spc="-80">
                <a:latin typeface="Lucida Sans Unicode"/>
                <a:cs typeface="Lucida Sans Unicode"/>
              </a:rPr>
              <a:t> </a:t>
            </a:r>
            <a:r>
              <a:rPr dirty="0" sz="1500" spc="-20">
                <a:latin typeface="Lucida Sans Unicode"/>
                <a:cs typeface="Lucida Sans Unicode"/>
              </a:rPr>
              <a:t>do</a:t>
            </a:r>
            <a:r>
              <a:rPr dirty="0" sz="1500" spc="-75">
                <a:latin typeface="Lucida Sans Unicode"/>
                <a:cs typeface="Lucida Sans Unicode"/>
              </a:rPr>
              <a:t> </a:t>
            </a:r>
            <a:r>
              <a:rPr dirty="0" sz="1500" spc="-15">
                <a:latin typeface="Lucida Sans Unicode"/>
                <a:cs typeface="Lucida Sans Unicode"/>
              </a:rPr>
              <a:t>Sistema</a:t>
            </a:r>
            <a:r>
              <a:rPr dirty="0" sz="1500" spc="-75">
                <a:latin typeface="Lucida Sans Unicode"/>
                <a:cs typeface="Lucida Sans Unicode"/>
              </a:rPr>
              <a:t> </a:t>
            </a:r>
            <a:r>
              <a:rPr dirty="0" sz="1500" spc="-10">
                <a:latin typeface="Lucida Sans Unicode"/>
                <a:cs typeface="Lucida Sans Unicode"/>
              </a:rPr>
              <a:t>de</a:t>
            </a:r>
            <a:r>
              <a:rPr dirty="0" sz="1500" spc="-80">
                <a:latin typeface="Lucida Sans Unicode"/>
                <a:cs typeface="Lucida Sans Unicode"/>
              </a:rPr>
              <a:t> </a:t>
            </a:r>
            <a:r>
              <a:rPr dirty="0" sz="1500" spc="-30">
                <a:latin typeface="Lucida Sans Unicode"/>
                <a:cs typeface="Lucida Sans Unicode"/>
              </a:rPr>
              <a:t>Contas</a:t>
            </a:r>
            <a:r>
              <a:rPr dirty="0" sz="1500" spc="-75">
                <a:latin typeface="Lucida Sans Unicode"/>
                <a:cs typeface="Lucida Sans Unicode"/>
              </a:rPr>
              <a:t> </a:t>
            </a:r>
            <a:r>
              <a:rPr dirty="0" sz="1500" spc="-20">
                <a:latin typeface="Lucida Sans Unicode"/>
                <a:cs typeface="Lucida Sans Unicode"/>
              </a:rPr>
              <a:t>Nacionais</a:t>
            </a:r>
            <a:r>
              <a:rPr dirty="0" sz="1500" spc="-75">
                <a:latin typeface="Lucida Sans Unicode"/>
                <a:cs typeface="Lucida Sans Unicode"/>
              </a:rPr>
              <a:t> </a:t>
            </a:r>
            <a:r>
              <a:rPr dirty="0" sz="1500" spc="10">
                <a:latin typeface="Lucida Sans Unicode"/>
                <a:cs typeface="Lucida Sans Unicode"/>
              </a:rPr>
              <a:t>e</a:t>
            </a:r>
            <a:r>
              <a:rPr dirty="0" sz="1500" spc="-80">
                <a:latin typeface="Lucida Sans Unicode"/>
                <a:cs typeface="Lucida Sans Unicode"/>
              </a:rPr>
              <a:t> </a:t>
            </a:r>
            <a:r>
              <a:rPr dirty="0" sz="1500" spc="-5">
                <a:latin typeface="Lucida Sans Unicode"/>
                <a:cs typeface="Lucida Sans Unicode"/>
              </a:rPr>
              <a:t>da</a:t>
            </a:r>
            <a:r>
              <a:rPr dirty="0" sz="1500" spc="-75">
                <a:latin typeface="Lucida Sans Unicode"/>
                <a:cs typeface="Lucida Sans Unicode"/>
              </a:rPr>
              <a:t> </a:t>
            </a:r>
            <a:r>
              <a:rPr dirty="0" sz="1500" spc="-10">
                <a:latin typeface="Lucida Sans Unicode"/>
                <a:cs typeface="Lucida Sans Unicode"/>
              </a:rPr>
              <a:t>Pesquisa</a:t>
            </a:r>
            <a:r>
              <a:rPr dirty="0" sz="1500" spc="-80">
                <a:latin typeface="Lucida Sans Unicode"/>
                <a:cs typeface="Lucida Sans Unicode"/>
              </a:rPr>
              <a:t> </a:t>
            </a:r>
            <a:r>
              <a:rPr dirty="0" sz="1500" spc="-10">
                <a:latin typeface="Lucida Sans Unicode"/>
                <a:cs typeface="Lucida Sans Unicode"/>
              </a:rPr>
              <a:t>de</a:t>
            </a:r>
            <a:r>
              <a:rPr dirty="0" sz="1500" spc="-75">
                <a:latin typeface="Lucida Sans Unicode"/>
                <a:cs typeface="Lucida Sans Unicode"/>
              </a:rPr>
              <a:t> </a:t>
            </a:r>
            <a:r>
              <a:rPr dirty="0" sz="1500" spc="-15">
                <a:latin typeface="Lucida Sans Unicode"/>
                <a:cs typeface="Lucida Sans Unicode"/>
              </a:rPr>
              <a:t>Orçamentos</a:t>
            </a:r>
            <a:r>
              <a:rPr dirty="0" sz="1500" spc="-75">
                <a:latin typeface="Lucida Sans Unicode"/>
                <a:cs typeface="Lucida Sans Unicode"/>
              </a:rPr>
              <a:t> </a:t>
            </a:r>
            <a:r>
              <a:rPr dirty="0" sz="1500" spc="-25">
                <a:latin typeface="Lucida Sans Unicode"/>
                <a:cs typeface="Lucida Sans Unicode"/>
              </a:rPr>
              <a:t>Familiares.</a:t>
            </a:r>
            <a:r>
              <a:rPr dirty="0" sz="1500" spc="-80">
                <a:latin typeface="Lucida Sans Unicode"/>
                <a:cs typeface="Lucida Sans Unicode"/>
              </a:rPr>
              <a:t> </a:t>
            </a:r>
            <a:r>
              <a:rPr dirty="0" sz="1500" spc="80" b="1">
                <a:latin typeface="Arial"/>
                <a:cs typeface="Arial"/>
              </a:rPr>
              <a:t>Instituto</a:t>
            </a:r>
            <a:r>
              <a:rPr dirty="0" sz="1500" spc="-20" b="1">
                <a:latin typeface="Arial"/>
                <a:cs typeface="Arial"/>
              </a:rPr>
              <a:t> </a:t>
            </a:r>
            <a:r>
              <a:rPr dirty="0" sz="1500" spc="40" b="1">
                <a:latin typeface="Arial"/>
                <a:cs typeface="Arial"/>
              </a:rPr>
              <a:t>de</a:t>
            </a:r>
            <a:r>
              <a:rPr dirty="0" sz="1500" spc="-20" b="1">
                <a:latin typeface="Arial"/>
                <a:cs typeface="Arial"/>
              </a:rPr>
              <a:t> </a:t>
            </a:r>
            <a:r>
              <a:rPr dirty="0" sz="1500" b="1">
                <a:latin typeface="Arial"/>
                <a:cs typeface="Arial"/>
              </a:rPr>
              <a:t>Pesquisa </a:t>
            </a:r>
            <a:r>
              <a:rPr dirty="0" sz="1500" spc="5" b="1">
                <a:latin typeface="Arial"/>
                <a:cs typeface="Arial"/>
              </a:rPr>
              <a:t> Econômica </a:t>
            </a:r>
            <a:r>
              <a:rPr dirty="0" sz="1500" spc="20" b="1">
                <a:latin typeface="Arial"/>
                <a:cs typeface="Arial"/>
              </a:rPr>
              <a:t>Aplicada </a:t>
            </a:r>
            <a:r>
              <a:rPr dirty="0" sz="1500" spc="-25" b="1">
                <a:latin typeface="Arial"/>
                <a:cs typeface="Arial"/>
              </a:rPr>
              <a:t>(IPEA)</a:t>
            </a:r>
            <a:r>
              <a:rPr dirty="0" sz="1500" spc="-25">
                <a:latin typeface="Lucida Sans Unicode"/>
                <a:cs typeface="Lucida Sans Unicode"/>
              </a:rPr>
              <a:t>, </a:t>
            </a:r>
            <a:r>
              <a:rPr dirty="0" sz="1500" spc="-90">
                <a:latin typeface="Lucida Sans Unicode"/>
                <a:cs typeface="Lucida Sans Unicode"/>
              </a:rPr>
              <a:t>2016. </a:t>
            </a:r>
            <a:r>
              <a:rPr dirty="0" sz="1500" spc="-30">
                <a:latin typeface="Lucida Sans Unicode"/>
                <a:cs typeface="Lucida Sans Unicode"/>
              </a:rPr>
              <a:t>Disponível </a:t>
            </a:r>
            <a:r>
              <a:rPr dirty="0" sz="1500" spc="-25">
                <a:latin typeface="Lucida Sans Unicode"/>
                <a:cs typeface="Lucida Sans Unicode"/>
              </a:rPr>
              <a:t>em: </a:t>
            </a:r>
            <a:r>
              <a:rPr dirty="0" sz="1500" spc="-20">
                <a:latin typeface="Lucida Sans Unicode"/>
                <a:cs typeface="Lucida Sans Unicode"/>
              </a:rPr>
              <a:t> </a:t>
            </a:r>
            <a:r>
              <a:rPr dirty="0" sz="1500" spc="-5">
                <a:solidFill>
                  <a:srgbClr val="1281B0"/>
                </a:solidFill>
                <a:latin typeface="Lucida Sans Unicode"/>
                <a:cs typeface="Lucida Sans Unicode"/>
                <a:hlinkClick r:id="rId2"/>
              </a:rPr>
              <a:t>h</a:t>
            </a:r>
            <a:r>
              <a:rPr dirty="0" sz="1500" spc="-20">
                <a:solidFill>
                  <a:srgbClr val="1281B0"/>
                </a:solidFill>
                <a:latin typeface="Lucida Sans Unicode"/>
                <a:cs typeface="Lucida Sans Unicode"/>
                <a:hlinkClick r:id="rId2"/>
              </a:rPr>
              <a:t>tt</a:t>
            </a:r>
            <a:r>
              <a:rPr dirty="0" sz="1500" spc="-25">
                <a:solidFill>
                  <a:srgbClr val="1281B0"/>
                </a:solidFill>
                <a:latin typeface="Lucida Sans Unicode"/>
                <a:cs typeface="Lucida Sans Unicode"/>
                <a:hlinkClick r:id="rId2"/>
              </a:rPr>
              <a:t>p</a:t>
            </a:r>
            <a:r>
              <a:rPr dirty="0" sz="1500" spc="-50">
                <a:solidFill>
                  <a:srgbClr val="1281B0"/>
                </a:solidFill>
                <a:latin typeface="Lucida Sans Unicode"/>
                <a:cs typeface="Lucida Sans Unicode"/>
                <a:hlinkClick r:id="rId2"/>
              </a:rPr>
              <a:t>s</a:t>
            </a:r>
            <a:r>
              <a:rPr dirty="0" sz="1500" spc="-75">
                <a:solidFill>
                  <a:srgbClr val="1281B0"/>
                </a:solidFill>
                <a:latin typeface="Lucida Sans Unicode"/>
                <a:cs typeface="Lucida Sans Unicode"/>
                <a:hlinkClick r:id="rId2"/>
              </a:rPr>
              <a:t>:</a:t>
            </a:r>
            <a:r>
              <a:rPr dirty="0" sz="1500" spc="-229">
                <a:solidFill>
                  <a:srgbClr val="1281B0"/>
                </a:solidFill>
                <a:latin typeface="Lucida Sans Unicode"/>
                <a:cs typeface="Lucida Sans Unicode"/>
                <a:hlinkClick r:id="rId2"/>
              </a:rPr>
              <a:t>//</a:t>
            </a:r>
            <a:r>
              <a:rPr dirty="0" sz="1500" spc="20">
                <a:solidFill>
                  <a:srgbClr val="1281B0"/>
                </a:solidFill>
                <a:latin typeface="Lucida Sans Unicode"/>
                <a:cs typeface="Lucida Sans Unicode"/>
                <a:hlinkClick r:id="rId2"/>
              </a:rPr>
              <a:t>ww</a:t>
            </a:r>
            <a:r>
              <a:rPr dirty="0" sz="1500" spc="-40">
                <a:solidFill>
                  <a:srgbClr val="1281B0"/>
                </a:solidFill>
                <a:latin typeface="Lucida Sans Unicode"/>
                <a:cs typeface="Lucida Sans Unicode"/>
                <a:hlinkClick r:id="rId2"/>
              </a:rPr>
              <a:t>w</a:t>
            </a:r>
            <a:r>
              <a:rPr dirty="0" sz="1500" spc="-75">
                <a:solidFill>
                  <a:srgbClr val="1281B0"/>
                </a:solidFill>
                <a:latin typeface="Lucida Sans Unicode"/>
                <a:cs typeface="Lucida Sans Unicode"/>
                <a:hlinkClick r:id="rId2"/>
              </a:rPr>
              <a:t>.</a:t>
            </a:r>
            <a:r>
              <a:rPr dirty="0" sz="1500" spc="-50">
                <a:solidFill>
                  <a:srgbClr val="1281B0"/>
                </a:solidFill>
                <a:latin typeface="Lucida Sans Unicode"/>
                <a:cs typeface="Lucida Sans Unicode"/>
                <a:hlinkClick r:id="rId2"/>
              </a:rPr>
              <a:t>i</a:t>
            </a:r>
            <a:r>
              <a:rPr dirty="0" sz="1500" spc="-25">
                <a:solidFill>
                  <a:srgbClr val="1281B0"/>
                </a:solidFill>
                <a:latin typeface="Lucida Sans Unicode"/>
                <a:cs typeface="Lucida Sans Unicode"/>
                <a:hlinkClick r:id="rId2"/>
              </a:rPr>
              <a:t>p</a:t>
            </a:r>
            <a:r>
              <a:rPr dirty="0" sz="1500" spc="10">
                <a:solidFill>
                  <a:srgbClr val="1281B0"/>
                </a:solidFill>
                <a:latin typeface="Lucida Sans Unicode"/>
                <a:cs typeface="Lucida Sans Unicode"/>
                <a:hlinkClick r:id="rId2"/>
              </a:rPr>
              <a:t>e</a:t>
            </a:r>
            <a:r>
              <a:rPr dirty="0" sz="1500" spc="10">
                <a:solidFill>
                  <a:srgbClr val="1281B0"/>
                </a:solidFill>
                <a:latin typeface="Lucida Sans Unicode"/>
                <a:cs typeface="Lucida Sans Unicode"/>
                <a:hlinkClick r:id="rId2"/>
              </a:rPr>
              <a:t>a</a:t>
            </a:r>
            <a:r>
              <a:rPr dirty="0" sz="1500" spc="-75">
                <a:solidFill>
                  <a:srgbClr val="1281B0"/>
                </a:solidFill>
                <a:latin typeface="Lucida Sans Unicode"/>
                <a:cs typeface="Lucida Sans Unicode"/>
                <a:hlinkClick r:id="rId2"/>
              </a:rPr>
              <a:t>.</a:t>
            </a:r>
            <a:r>
              <a:rPr dirty="0" sz="1500" spc="-15">
                <a:solidFill>
                  <a:srgbClr val="1281B0"/>
                </a:solidFill>
                <a:latin typeface="Lucida Sans Unicode"/>
                <a:cs typeface="Lucida Sans Unicode"/>
                <a:hlinkClick r:id="rId2"/>
              </a:rPr>
              <a:t>g</a:t>
            </a:r>
            <a:r>
              <a:rPr dirty="0" sz="1500" spc="-45">
                <a:solidFill>
                  <a:srgbClr val="1281B0"/>
                </a:solidFill>
                <a:latin typeface="Lucida Sans Unicode"/>
                <a:cs typeface="Lucida Sans Unicode"/>
                <a:hlinkClick r:id="rId2"/>
              </a:rPr>
              <a:t>o</a:t>
            </a:r>
            <a:r>
              <a:rPr dirty="0" sz="1500" spc="-75">
                <a:solidFill>
                  <a:srgbClr val="1281B0"/>
                </a:solidFill>
                <a:latin typeface="Lucida Sans Unicode"/>
                <a:cs typeface="Lucida Sans Unicode"/>
                <a:hlinkClick r:id="rId2"/>
              </a:rPr>
              <a:t>v</a:t>
            </a:r>
            <a:r>
              <a:rPr dirty="0" sz="1500" spc="-75">
                <a:solidFill>
                  <a:srgbClr val="1281B0"/>
                </a:solidFill>
                <a:latin typeface="Lucida Sans Unicode"/>
                <a:cs typeface="Lucida Sans Unicode"/>
                <a:hlinkClick r:id="rId2"/>
              </a:rPr>
              <a:t>.</a:t>
            </a:r>
            <a:r>
              <a:rPr dirty="0" sz="1500" spc="-25">
                <a:solidFill>
                  <a:srgbClr val="1281B0"/>
                </a:solidFill>
                <a:latin typeface="Lucida Sans Unicode"/>
                <a:cs typeface="Lucida Sans Unicode"/>
                <a:hlinkClick r:id="rId2"/>
              </a:rPr>
              <a:t>b</a:t>
            </a:r>
            <a:r>
              <a:rPr dirty="0" sz="1500" spc="5">
                <a:solidFill>
                  <a:srgbClr val="1281B0"/>
                </a:solidFill>
                <a:latin typeface="Lucida Sans Unicode"/>
                <a:cs typeface="Lucida Sans Unicode"/>
                <a:hlinkClick r:id="rId2"/>
              </a:rPr>
              <a:t>r</a:t>
            </a:r>
            <a:r>
              <a:rPr dirty="0" sz="1500" spc="-229">
                <a:solidFill>
                  <a:srgbClr val="1281B0"/>
                </a:solidFill>
                <a:latin typeface="Lucida Sans Unicode"/>
                <a:cs typeface="Lucida Sans Unicode"/>
                <a:hlinkClick r:id="rId2"/>
              </a:rPr>
              <a:t>/</a:t>
            </a:r>
            <a:r>
              <a:rPr dirty="0" sz="1500" spc="-25">
                <a:solidFill>
                  <a:srgbClr val="1281B0"/>
                </a:solidFill>
                <a:latin typeface="Lucida Sans Unicode"/>
                <a:cs typeface="Lucida Sans Unicode"/>
                <a:hlinkClick r:id="rId2"/>
              </a:rPr>
              <a:t>p</a:t>
            </a:r>
            <a:r>
              <a:rPr dirty="0" sz="1500" spc="-15">
                <a:solidFill>
                  <a:srgbClr val="1281B0"/>
                </a:solidFill>
                <a:latin typeface="Lucida Sans Unicode"/>
                <a:cs typeface="Lucida Sans Unicode"/>
                <a:hlinkClick r:id="rId2"/>
              </a:rPr>
              <a:t>o</a:t>
            </a:r>
            <a:r>
              <a:rPr dirty="0" sz="1500" spc="5">
                <a:solidFill>
                  <a:srgbClr val="1281B0"/>
                </a:solidFill>
                <a:latin typeface="Lucida Sans Unicode"/>
                <a:cs typeface="Lucida Sans Unicode"/>
                <a:hlinkClick r:id="rId2"/>
              </a:rPr>
              <a:t>r</a:t>
            </a:r>
            <a:r>
              <a:rPr dirty="0" sz="1500" spc="-20">
                <a:solidFill>
                  <a:srgbClr val="1281B0"/>
                </a:solidFill>
                <a:latin typeface="Lucida Sans Unicode"/>
                <a:cs typeface="Lucida Sans Unicode"/>
                <a:hlinkClick r:id="rId2"/>
              </a:rPr>
              <a:t>t</a:t>
            </a:r>
            <a:r>
              <a:rPr dirty="0" sz="1500" spc="10">
                <a:solidFill>
                  <a:srgbClr val="1281B0"/>
                </a:solidFill>
                <a:latin typeface="Lucida Sans Unicode"/>
                <a:cs typeface="Lucida Sans Unicode"/>
                <a:hlinkClick r:id="rId2"/>
              </a:rPr>
              <a:t>a</a:t>
            </a:r>
            <a:r>
              <a:rPr dirty="0" sz="1500" spc="-50">
                <a:solidFill>
                  <a:srgbClr val="1281B0"/>
                </a:solidFill>
                <a:latin typeface="Lucida Sans Unicode"/>
                <a:cs typeface="Lucida Sans Unicode"/>
                <a:hlinkClick r:id="rId2"/>
              </a:rPr>
              <a:t>l</a:t>
            </a:r>
            <a:r>
              <a:rPr dirty="0" sz="1500" spc="-229">
                <a:solidFill>
                  <a:srgbClr val="1281B0"/>
                </a:solidFill>
                <a:latin typeface="Lucida Sans Unicode"/>
                <a:cs typeface="Lucida Sans Unicode"/>
                <a:hlinkClick r:id="rId2"/>
              </a:rPr>
              <a:t>/</a:t>
            </a:r>
            <a:r>
              <a:rPr dirty="0" sz="1500" spc="-50">
                <a:solidFill>
                  <a:srgbClr val="1281B0"/>
                </a:solidFill>
                <a:latin typeface="Lucida Sans Unicode"/>
                <a:cs typeface="Lucida Sans Unicode"/>
                <a:hlinkClick r:id="rId2"/>
              </a:rPr>
              <a:t>i</a:t>
            </a:r>
            <a:r>
              <a:rPr dirty="0" sz="1500">
                <a:solidFill>
                  <a:srgbClr val="1281B0"/>
                </a:solidFill>
                <a:latin typeface="Lucida Sans Unicode"/>
                <a:cs typeface="Lucida Sans Unicode"/>
                <a:hlinkClick r:id="rId2"/>
              </a:rPr>
              <a:t>m</a:t>
            </a:r>
            <a:r>
              <a:rPr dirty="0" sz="1500" spc="10">
                <a:solidFill>
                  <a:srgbClr val="1281B0"/>
                </a:solidFill>
                <a:latin typeface="Lucida Sans Unicode"/>
                <a:cs typeface="Lucida Sans Unicode"/>
                <a:hlinkClick r:id="rId2"/>
              </a:rPr>
              <a:t>a</a:t>
            </a:r>
            <a:r>
              <a:rPr dirty="0" sz="1500" spc="-15">
                <a:solidFill>
                  <a:srgbClr val="1281B0"/>
                </a:solidFill>
                <a:latin typeface="Lucida Sans Unicode"/>
                <a:cs typeface="Lucida Sans Unicode"/>
                <a:hlinkClick r:id="rId2"/>
              </a:rPr>
              <a:t>g</a:t>
            </a:r>
            <a:r>
              <a:rPr dirty="0" sz="1500" spc="10">
                <a:solidFill>
                  <a:srgbClr val="1281B0"/>
                </a:solidFill>
                <a:latin typeface="Lucida Sans Unicode"/>
                <a:cs typeface="Lucida Sans Unicode"/>
                <a:hlinkClick r:id="rId2"/>
              </a:rPr>
              <a:t>e</a:t>
            </a:r>
            <a:r>
              <a:rPr dirty="0" sz="1500" spc="-50">
                <a:solidFill>
                  <a:srgbClr val="1281B0"/>
                </a:solidFill>
                <a:latin typeface="Lucida Sans Unicode"/>
                <a:cs typeface="Lucida Sans Unicode"/>
                <a:hlinkClick r:id="rId2"/>
              </a:rPr>
              <a:t>s</a:t>
            </a:r>
            <a:r>
              <a:rPr dirty="0" sz="1500" spc="-229">
                <a:solidFill>
                  <a:srgbClr val="1281B0"/>
                </a:solidFill>
                <a:latin typeface="Lucida Sans Unicode"/>
                <a:cs typeface="Lucida Sans Unicode"/>
                <a:hlinkClick r:id="rId2"/>
              </a:rPr>
              <a:t>/</a:t>
            </a:r>
            <a:r>
              <a:rPr dirty="0" sz="1500" spc="-50">
                <a:solidFill>
                  <a:srgbClr val="1281B0"/>
                </a:solidFill>
                <a:latin typeface="Lucida Sans Unicode"/>
                <a:cs typeface="Lucida Sans Unicode"/>
                <a:hlinkClick r:id="rId2"/>
              </a:rPr>
              <a:t>s</a:t>
            </a:r>
            <a:r>
              <a:rPr dirty="0" sz="1500" spc="-20">
                <a:solidFill>
                  <a:srgbClr val="1281B0"/>
                </a:solidFill>
                <a:latin typeface="Lucida Sans Unicode"/>
                <a:cs typeface="Lucida Sans Unicode"/>
                <a:hlinkClick r:id="rId2"/>
              </a:rPr>
              <a:t>t</a:t>
            </a:r>
            <a:r>
              <a:rPr dirty="0" sz="1500" spc="-15">
                <a:solidFill>
                  <a:srgbClr val="1281B0"/>
                </a:solidFill>
                <a:latin typeface="Lucida Sans Unicode"/>
                <a:cs typeface="Lucida Sans Unicode"/>
                <a:hlinkClick r:id="rId2"/>
              </a:rPr>
              <a:t>o</a:t>
            </a:r>
            <a:r>
              <a:rPr dirty="0" sz="1500" spc="5">
                <a:solidFill>
                  <a:srgbClr val="1281B0"/>
                </a:solidFill>
                <a:latin typeface="Lucida Sans Unicode"/>
                <a:cs typeface="Lucida Sans Unicode"/>
                <a:hlinkClick r:id="rId2"/>
              </a:rPr>
              <a:t>r</a:t>
            </a:r>
            <a:r>
              <a:rPr dirty="0" sz="1500" spc="-50">
                <a:solidFill>
                  <a:srgbClr val="1281B0"/>
                </a:solidFill>
                <a:latin typeface="Lucida Sans Unicode"/>
                <a:cs typeface="Lucida Sans Unicode"/>
                <a:hlinkClick r:id="rId2"/>
              </a:rPr>
              <a:t>i</a:t>
            </a:r>
            <a:r>
              <a:rPr dirty="0" sz="1500" spc="10">
                <a:solidFill>
                  <a:srgbClr val="1281B0"/>
                </a:solidFill>
                <a:latin typeface="Lucida Sans Unicode"/>
                <a:cs typeface="Lucida Sans Unicode"/>
                <a:hlinkClick r:id="rId2"/>
              </a:rPr>
              <a:t>e</a:t>
            </a:r>
            <a:r>
              <a:rPr dirty="0" sz="1500" spc="-50">
                <a:solidFill>
                  <a:srgbClr val="1281B0"/>
                </a:solidFill>
                <a:latin typeface="Lucida Sans Unicode"/>
                <a:cs typeface="Lucida Sans Unicode"/>
                <a:hlinkClick r:id="rId2"/>
              </a:rPr>
              <a:t>s</a:t>
            </a:r>
            <a:r>
              <a:rPr dirty="0" sz="1500" spc="-229">
                <a:solidFill>
                  <a:srgbClr val="1281B0"/>
                </a:solidFill>
                <a:latin typeface="Lucida Sans Unicode"/>
                <a:cs typeface="Lucida Sans Unicode"/>
                <a:hlinkClick r:id="rId2"/>
              </a:rPr>
              <a:t>/</a:t>
            </a:r>
            <a:r>
              <a:rPr dirty="0" sz="1500" spc="75">
                <a:solidFill>
                  <a:srgbClr val="1281B0"/>
                </a:solidFill>
                <a:latin typeface="Lucida Sans Unicode"/>
                <a:cs typeface="Lucida Sans Unicode"/>
                <a:hlinkClick r:id="rId2"/>
              </a:rPr>
              <a:t>P</a:t>
            </a:r>
            <a:r>
              <a:rPr dirty="0" sz="1500" spc="-30">
                <a:solidFill>
                  <a:srgbClr val="1281B0"/>
                </a:solidFill>
                <a:latin typeface="Lucida Sans Unicode"/>
                <a:cs typeface="Lucida Sans Unicode"/>
                <a:hlinkClick r:id="rId2"/>
              </a:rPr>
              <a:t>D</a:t>
            </a:r>
            <a:r>
              <a:rPr dirty="0" sz="1500" spc="-30">
                <a:solidFill>
                  <a:srgbClr val="1281B0"/>
                </a:solidFill>
                <a:latin typeface="Lucida Sans Unicode"/>
                <a:cs typeface="Lucida Sans Unicode"/>
                <a:hlinkClick r:id="rId2"/>
              </a:rPr>
              <a:t>F</a:t>
            </a:r>
            <a:r>
              <a:rPr dirty="0" sz="1500" spc="-50">
                <a:solidFill>
                  <a:srgbClr val="1281B0"/>
                </a:solidFill>
                <a:latin typeface="Lucida Sans Unicode"/>
                <a:cs typeface="Lucida Sans Unicode"/>
                <a:hlinkClick r:id="rId2"/>
              </a:rPr>
              <a:t>s</a:t>
            </a:r>
            <a:r>
              <a:rPr dirty="0" sz="1500" spc="-229">
                <a:solidFill>
                  <a:srgbClr val="1281B0"/>
                </a:solidFill>
                <a:latin typeface="Lucida Sans Unicode"/>
                <a:cs typeface="Lucida Sans Unicode"/>
                <a:hlinkClick r:id="rId2"/>
              </a:rPr>
              <a:t>/</a:t>
            </a:r>
            <a:r>
              <a:rPr dirty="0" sz="1500" spc="-114">
                <a:solidFill>
                  <a:srgbClr val="1281B0"/>
                </a:solidFill>
                <a:latin typeface="Lucida Sans Unicode"/>
                <a:cs typeface="Lucida Sans Unicode"/>
                <a:hlinkClick r:id="rId2"/>
              </a:rPr>
              <a:t>T</a:t>
            </a:r>
            <a:r>
              <a:rPr dirty="0" sz="1500" spc="-30">
                <a:solidFill>
                  <a:srgbClr val="1281B0"/>
                </a:solidFill>
                <a:latin typeface="Lucida Sans Unicode"/>
                <a:cs typeface="Lucida Sans Unicode"/>
                <a:hlinkClick r:id="rId2"/>
              </a:rPr>
              <a:t>D</a:t>
            </a:r>
            <a:r>
              <a:rPr dirty="0" sz="1500" spc="-50">
                <a:solidFill>
                  <a:srgbClr val="1281B0"/>
                </a:solidFill>
                <a:latin typeface="Lucida Sans Unicode"/>
                <a:cs typeface="Lucida Sans Unicode"/>
                <a:hlinkClick r:id="rId2"/>
              </a:rPr>
              <a:t>s</a:t>
            </a:r>
            <a:r>
              <a:rPr dirty="0" sz="1500" spc="-229">
                <a:solidFill>
                  <a:srgbClr val="1281B0"/>
                </a:solidFill>
                <a:latin typeface="Lucida Sans Unicode"/>
                <a:cs typeface="Lucida Sans Unicode"/>
                <a:hlinkClick r:id="rId2"/>
              </a:rPr>
              <a:t>/</a:t>
            </a:r>
            <a:r>
              <a:rPr dirty="0" sz="1500" spc="-20">
                <a:solidFill>
                  <a:srgbClr val="1281B0"/>
                </a:solidFill>
                <a:latin typeface="Lucida Sans Unicode"/>
                <a:cs typeface="Lucida Sans Unicode"/>
                <a:hlinkClick r:id="rId2"/>
              </a:rPr>
              <a:t>t</a:t>
            </a:r>
            <a:r>
              <a:rPr dirty="0" sz="1500" spc="-25">
                <a:solidFill>
                  <a:srgbClr val="1281B0"/>
                </a:solidFill>
                <a:latin typeface="Lucida Sans Unicode"/>
                <a:cs typeface="Lucida Sans Unicode"/>
                <a:hlinkClick r:id="rId2"/>
              </a:rPr>
              <a:t>d</a:t>
            </a:r>
            <a:r>
              <a:rPr dirty="0" sz="1500" spc="-85">
                <a:solidFill>
                  <a:srgbClr val="1281B0"/>
                </a:solidFill>
                <a:latin typeface="Lucida Sans Unicode"/>
                <a:cs typeface="Lucida Sans Unicode"/>
                <a:hlinkClick r:id="rId2"/>
              </a:rPr>
              <a:t>_</a:t>
            </a:r>
            <a:r>
              <a:rPr dirty="0" sz="1500" spc="-95">
                <a:solidFill>
                  <a:srgbClr val="1281B0"/>
                </a:solidFill>
                <a:latin typeface="Lucida Sans Unicode"/>
                <a:cs typeface="Lucida Sans Unicode"/>
                <a:hlinkClick r:id="rId2"/>
              </a:rPr>
              <a:t>2209</a:t>
            </a:r>
            <a:r>
              <a:rPr dirty="0" sz="1500" spc="-75">
                <a:solidFill>
                  <a:srgbClr val="1281B0"/>
                </a:solidFill>
                <a:latin typeface="Lucida Sans Unicode"/>
                <a:cs typeface="Lucida Sans Unicode"/>
                <a:hlinkClick r:id="rId2"/>
              </a:rPr>
              <a:t>.</a:t>
            </a:r>
            <a:r>
              <a:rPr dirty="0" sz="1500" spc="-25">
                <a:solidFill>
                  <a:srgbClr val="1281B0"/>
                </a:solidFill>
                <a:latin typeface="Lucida Sans Unicode"/>
                <a:cs typeface="Lucida Sans Unicode"/>
                <a:hlinkClick r:id="rId2"/>
              </a:rPr>
              <a:t>pd</a:t>
            </a:r>
            <a:r>
              <a:rPr dirty="0" sz="1500" spc="-70">
                <a:solidFill>
                  <a:srgbClr val="1281B0"/>
                </a:solidFill>
                <a:latin typeface="Lucida Sans Unicode"/>
                <a:cs typeface="Lucida Sans Unicode"/>
                <a:hlinkClick r:id="rId2"/>
              </a:rPr>
              <a:t>f</a:t>
            </a:r>
            <a:r>
              <a:rPr dirty="0" sz="1500" spc="-75">
                <a:latin typeface="Lucida Sans Unicode"/>
                <a:cs typeface="Lucida Sans Unicode"/>
              </a:rPr>
              <a:t>.</a:t>
            </a:r>
            <a:r>
              <a:rPr dirty="0" sz="1500" spc="-85">
                <a:latin typeface="Lucida Sans Unicode"/>
                <a:cs typeface="Lucida Sans Unicode"/>
              </a:rPr>
              <a:t> </a:t>
            </a:r>
            <a:r>
              <a:rPr dirty="0" sz="1500" spc="-80">
                <a:latin typeface="Lucida Sans Unicode"/>
                <a:cs typeface="Lucida Sans Unicode"/>
              </a:rPr>
              <a:t>A</a:t>
            </a:r>
            <a:r>
              <a:rPr dirty="0" sz="1500" spc="-50">
                <a:latin typeface="Lucida Sans Unicode"/>
                <a:cs typeface="Lucida Sans Unicode"/>
              </a:rPr>
              <a:t>c</a:t>
            </a:r>
            <a:r>
              <a:rPr dirty="0" sz="1500" spc="10">
                <a:latin typeface="Lucida Sans Unicode"/>
                <a:cs typeface="Lucida Sans Unicode"/>
              </a:rPr>
              <a:t>e</a:t>
            </a:r>
            <a:r>
              <a:rPr dirty="0" sz="1500" spc="-50">
                <a:latin typeface="Lucida Sans Unicode"/>
                <a:cs typeface="Lucida Sans Unicode"/>
              </a:rPr>
              <a:t>ss</a:t>
            </a:r>
            <a:r>
              <a:rPr dirty="0" sz="1500" spc="-15">
                <a:latin typeface="Lucida Sans Unicode"/>
                <a:cs typeface="Lucida Sans Unicode"/>
              </a:rPr>
              <a:t>o</a:t>
            </a:r>
            <a:r>
              <a:rPr dirty="0" sz="1500" spc="-85">
                <a:latin typeface="Lucida Sans Unicode"/>
                <a:cs typeface="Lucida Sans Unicode"/>
              </a:rPr>
              <a:t> </a:t>
            </a:r>
            <a:r>
              <a:rPr dirty="0" sz="1500" spc="10">
                <a:latin typeface="Lucida Sans Unicode"/>
                <a:cs typeface="Lucida Sans Unicode"/>
              </a:rPr>
              <a:t>e</a:t>
            </a:r>
            <a:r>
              <a:rPr dirty="0" sz="1500">
                <a:latin typeface="Lucida Sans Unicode"/>
                <a:cs typeface="Lucida Sans Unicode"/>
              </a:rPr>
              <a:t>m</a:t>
            </a:r>
            <a:r>
              <a:rPr dirty="0" sz="1500" spc="-75">
                <a:latin typeface="Lucida Sans Unicode"/>
                <a:cs typeface="Lucida Sans Unicode"/>
              </a:rPr>
              <a:t>:</a:t>
            </a:r>
            <a:r>
              <a:rPr dirty="0" sz="1500" spc="-85">
                <a:latin typeface="Lucida Sans Unicode"/>
                <a:cs typeface="Lucida Sans Unicode"/>
              </a:rPr>
              <a:t> </a:t>
            </a:r>
            <a:r>
              <a:rPr dirty="0" sz="1500" spc="-95">
                <a:latin typeface="Lucida Sans Unicode"/>
                <a:cs typeface="Lucida Sans Unicode"/>
              </a:rPr>
              <a:t>26</a:t>
            </a:r>
            <a:r>
              <a:rPr dirty="0" sz="1500" spc="-85">
                <a:latin typeface="Lucida Sans Unicode"/>
                <a:cs typeface="Lucida Sans Unicode"/>
              </a:rPr>
              <a:t> </a:t>
            </a:r>
            <a:r>
              <a:rPr dirty="0" sz="1500" spc="10">
                <a:latin typeface="Lucida Sans Unicode"/>
                <a:cs typeface="Lucida Sans Unicode"/>
              </a:rPr>
              <a:t>a</a:t>
            </a:r>
            <a:r>
              <a:rPr dirty="0" sz="1500" spc="-15">
                <a:latin typeface="Lucida Sans Unicode"/>
                <a:cs typeface="Lucida Sans Unicode"/>
              </a:rPr>
              <a:t>g</a:t>
            </a:r>
            <a:r>
              <a:rPr dirty="0" sz="1500" spc="-15">
                <a:latin typeface="Lucida Sans Unicode"/>
                <a:cs typeface="Lucida Sans Unicode"/>
              </a:rPr>
              <a:t>o</a:t>
            </a:r>
            <a:r>
              <a:rPr dirty="0" sz="1500" spc="-75">
                <a:latin typeface="Lucida Sans Unicode"/>
                <a:cs typeface="Lucida Sans Unicode"/>
              </a:rPr>
              <a:t>.</a:t>
            </a:r>
            <a:r>
              <a:rPr dirty="0" sz="1500" spc="-85">
                <a:latin typeface="Lucida Sans Unicode"/>
                <a:cs typeface="Lucida Sans Unicode"/>
              </a:rPr>
              <a:t> </a:t>
            </a:r>
            <a:r>
              <a:rPr dirty="0" sz="1500" spc="-95">
                <a:latin typeface="Lucida Sans Unicode"/>
                <a:cs typeface="Lucida Sans Unicode"/>
              </a:rPr>
              <a:t>2023</a:t>
            </a:r>
            <a:r>
              <a:rPr dirty="0" sz="1500" spc="-75">
                <a:latin typeface="Lucida Sans Unicode"/>
                <a:cs typeface="Lucida Sans Unicode"/>
              </a:rPr>
              <a:t>.</a:t>
            </a:r>
            <a:endParaRPr sz="1500">
              <a:latin typeface="Lucida Sans Unicode"/>
              <a:cs typeface="Lucida Sans Unicode"/>
            </a:endParaRPr>
          </a:p>
          <a:p>
            <a:pPr marL="12700" marR="5080">
              <a:lnSpc>
                <a:spcPct val="112500"/>
              </a:lnSpc>
              <a:spcBef>
                <a:spcPts val="1500"/>
              </a:spcBef>
            </a:pPr>
            <a:r>
              <a:rPr dirty="0" sz="1500" spc="-60">
                <a:latin typeface="Lucida Sans Unicode"/>
                <a:cs typeface="Lucida Sans Unicode"/>
              </a:rPr>
              <a:t>CNC.</a:t>
            </a:r>
            <a:r>
              <a:rPr dirty="0" sz="1500" spc="-80">
                <a:latin typeface="Lucida Sans Unicode"/>
                <a:cs typeface="Lucida Sans Unicode"/>
              </a:rPr>
              <a:t> </a:t>
            </a:r>
            <a:r>
              <a:rPr dirty="0" sz="1500" spc="-10">
                <a:latin typeface="Lucida Sans Unicode"/>
                <a:cs typeface="Lucida Sans Unicode"/>
              </a:rPr>
              <a:t>Pesquisa</a:t>
            </a:r>
            <a:r>
              <a:rPr dirty="0" sz="1500" spc="-75">
                <a:latin typeface="Lucida Sans Unicode"/>
                <a:cs typeface="Lucida Sans Unicode"/>
              </a:rPr>
              <a:t> </a:t>
            </a:r>
            <a:r>
              <a:rPr dirty="0" sz="1500" spc="-10">
                <a:latin typeface="Lucida Sans Unicode"/>
                <a:cs typeface="Lucida Sans Unicode"/>
              </a:rPr>
              <a:t>de</a:t>
            </a:r>
            <a:r>
              <a:rPr dirty="0" sz="1500" spc="-80">
                <a:latin typeface="Lucida Sans Unicode"/>
                <a:cs typeface="Lucida Sans Unicode"/>
              </a:rPr>
              <a:t> </a:t>
            </a:r>
            <a:r>
              <a:rPr dirty="0" sz="1500" spc="-15">
                <a:latin typeface="Lucida Sans Unicode"/>
                <a:cs typeface="Lucida Sans Unicode"/>
              </a:rPr>
              <a:t>Endividamento</a:t>
            </a:r>
            <a:r>
              <a:rPr dirty="0" sz="1500" spc="-75">
                <a:latin typeface="Lucida Sans Unicode"/>
                <a:cs typeface="Lucida Sans Unicode"/>
              </a:rPr>
              <a:t> </a:t>
            </a:r>
            <a:r>
              <a:rPr dirty="0" sz="1500" spc="10">
                <a:latin typeface="Lucida Sans Unicode"/>
                <a:cs typeface="Lucida Sans Unicode"/>
              </a:rPr>
              <a:t>e</a:t>
            </a:r>
            <a:r>
              <a:rPr dirty="0" sz="1500" spc="-75">
                <a:latin typeface="Lucida Sans Unicode"/>
                <a:cs typeface="Lucida Sans Unicode"/>
              </a:rPr>
              <a:t> </a:t>
            </a:r>
            <a:r>
              <a:rPr dirty="0" sz="1500" spc="-10">
                <a:latin typeface="Lucida Sans Unicode"/>
                <a:cs typeface="Lucida Sans Unicode"/>
              </a:rPr>
              <a:t>Inadimplência</a:t>
            </a:r>
            <a:r>
              <a:rPr dirty="0" sz="1500" spc="-80">
                <a:latin typeface="Lucida Sans Unicode"/>
                <a:cs typeface="Lucida Sans Unicode"/>
              </a:rPr>
              <a:t> </a:t>
            </a:r>
            <a:r>
              <a:rPr dirty="0" sz="1500" spc="-20">
                <a:latin typeface="Lucida Sans Unicode"/>
                <a:cs typeface="Lucida Sans Unicode"/>
              </a:rPr>
              <a:t>do</a:t>
            </a:r>
            <a:r>
              <a:rPr dirty="0" sz="1500" spc="-75">
                <a:latin typeface="Lucida Sans Unicode"/>
                <a:cs typeface="Lucida Sans Unicode"/>
              </a:rPr>
              <a:t> </a:t>
            </a:r>
            <a:r>
              <a:rPr dirty="0" sz="1500" spc="-25">
                <a:latin typeface="Lucida Sans Unicode"/>
                <a:cs typeface="Lucida Sans Unicode"/>
              </a:rPr>
              <a:t>Consumidor</a:t>
            </a:r>
            <a:r>
              <a:rPr dirty="0" sz="1500" spc="-75">
                <a:latin typeface="Lucida Sans Unicode"/>
                <a:cs typeface="Lucida Sans Unicode"/>
              </a:rPr>
              <a:t> </a:t>
            </a:r>
            <a:r>
              <a:rPr dirty="0" sz="1500" spc="-10">
                <a:latin typeface="Lucida Sans Unicode"/>
                <a:cs typeface="Lucida Sans Unicode"/>
              </a:rPr>
              <a:t>(PEIC).</a:t>
            </a:r>
            <a:r>
              <a:rPr dirty="0" sz="1500" spc="-80">
                <a:latin typeface="Lucida Sans Unicode"/>
                <a:cs typeface="Lucida Sans Unicode"/>
              </a:rPr>
              <a:t> </a:t>
            </a:r>
            <a:r>
              <a:rPr dirty="0" sz="1500" spc="25" b="1">
                <a:latin typeface="Arial"/>
                <a:cs typeface="Arial"/>
              </a:rPr>
              <a:t>Confederação</a:t>
            </a:r>
            <a:r>
              <a:rPr dirty="0" sz="1500" spc="-20" b="1">
                <a:latin typeface="Arial"/>
                <a:cs typeface="Arial"/>
              </a:rPr>
              <a:t> </a:t>
            </a:r>
            <a:r>
              <a:rPr dirty="0" sz="1500" spc="45" b="1">
                <a:latin typeface="Arial"/>
                <a:cs typeface="Arial"/>
              </a:rPr>
              <a:t>Nacional</a:t>
            </a:r>
            <a:r>
              <a:rPr dirty="0" sz="1500" spc="-20" b="1">
                <a:latin typeface="Arial"/>
                <a:cs typeface="Arial"/>
              </a:rPr>
              <a:t> </a:t>
            </a:r>
            <a:r>
              <a:rPr dirty="0" sz="1500" spc="20" b="1">
                <a:latin typeface="Arial"/>
                <a:cs typeface="Arial"/>
              </a:rPr>
              <a:t>do</a:t>
            </a:r>
            <a:r>
              <a:rPr dirty="0" sz="1500" spc="-25" b="1">
                <a:latin typeface="Arial"/>
                <a:cs typeface="Arial"/>
              </a:rPr>
              <a:t> </a:t>
            </a:r>
            <a:r>
              <a:rPr dirty="0" sz="1500" spc="15" b="1">
                <a:latin typeface="Arial"/>
                <a:cs typeface="Arial"/>
              </a:rPr>
              <a:t>Comércio</a:t>
            </a:r>
            <a:r>
              <a:rPr dirty="0" sz="1500" spc="-20" b="1">
                <a:latin typeface="Arial"/>
                <a:cs typeface="Arial"/>
              </a:rPr>
              <a:t> </a:t>
            </a:r>
            <a:r>
              <a:rPr dirty="0" sz="1500" spc="40" b="1">
                <a:latin typeface="Arial"/>
                <a:cs typeface="Arial"/>
              </a:rPr>
              <a:t>de </a:t>
            </a:r>
            <a:r>
              <a:rPr dirty="0" sz="1500" spc="-400" b="1">
                <a:latin typeface="Arial"/>
                <a:cs typeface="Arial"/>
              </a:rPr>
              <a:t> </a:t>
            </a:r>
            <a:r>
              <a:rPr dirty="0" sz="1500" spc="-10" b="1">
                <a:latin typeface="Arial"/>
                <a:cs typeface="Arial"/>
              </a:rPr>
              <a:t>Bens, </a:t>
            </a:r>
            <a:r>
              <a:rPr dirty="0" sz="1500" spc="-15" b="1">
                <a:latin typeface="Arial"/>
                <a:cs typeface="Arial"/>
              </a:rPr>
              <a:t>Serviços </a:t>
            </a:r>
            <a:r>
              <a:rPr dirty="0" sz="1500" spc="50" b="1">
                <a:latin typeface="Arial"/>
                <a:cs typeface="Arial"/>
              </a:rPr>
              <a:t>e </a:t>
            </a:r>
            <a:r>
              <a:rPr dirty="0" sz="1500" spc="20" b="1">
                <a:latin typeface="Arial"/>
                <a:cs typeface="Arial"/>
              </a:rPr>
              <a:t>Turismo </a:t>
            </a:r>
            <a:r>
              <a:rPr dirty="0" sz="1500" spc="-30" b="1">
                <a:latin typeface="Arial"/>
                <a:cs typeface="Arial"/>
              </a:rPr>
              <a:t>(CNC)</a:t>
            </a:r>
            <a:r>
              <a:rPr dirty="0" sz="1500" spc="-30">
                <a:latin typeface="Lucida Sans Unicode"/>
                <a:cs typeface="Lucida Sans Unicode"/>
              </a:rPr>
              <a:t>, </a:t>
            </a:r>
            <a:r>
              <a:rPr dirty="0" sz="1500" spc="-20">
                <a:latin typeface="Lucida Sans Unicode"/>
                <a:cs typeface="Lucida Sans Unicode"/>
              </a:rPr>
              <a:t>Brasília, </a:t>
            </a:r>
            <a:r>
              <a:rPr dirty="0" sz="1500" spc="-75">
                <a:latin typeface="Lucida Sans Unicode"/>
                <a:cs typeface="Lucida Sans Unicode"/>
              </a:rPr>
              <a:t>2022a. </a:t>
            </a:r>
            <a:r>
              <a:rPr dirty="0" sz="1500" spc="-30">
                <a:latin typeface="Lucida Sans Unicode"/>
                <a:cs typeface="Lucida Sans Unicode"/>
              </a:rPr>
              <a:t>Disponível </a:t>
            </a:r>
            <a:r>
              <a:rPr dirty="0" sz="1500" spc="-25">
                <a:latin typeface="Lucida Sans Unicode"/>
                <a:cs typeface="Lucida Sans Unicode"/>
              </a:rPr>
              <a:t>em: </a:t>
            </a:r>
            <a:r>
              <a:rPr dirty="0" sz="1500" spc="-20">
                <a:latin typeface="Lucida Sans Unicode"/>
                <a:cs typeface="Lucida Sans Unicode"/>
              </a:rPr>
              <a:t> </a:t>
            </a:r>
            <a:r>
              <a:rPr dirty="0" sz="1500" spc="-45">
                <a:solidFill>
                  <a:srgbClr val="1281B0"/>
                </a:solidFill>
                <a:latin typeface="Lucida Sans Unicode"/>
                <a:cs typeface="Lucida Sans Unicode"/>
                <a:hlinkClick r:id="rId3"/>
              </a:rPr>
              <a:t>https://www.portaldocomercio.org.br/publicacoes/</a:t>
            </a:r>
            <a:r>
              <a:rPr dirty="0" sz="1500" spc="-45">
                <a:latin typeface="Lucida Sans Unicode"/>
                <a:cs typeface="Lucida Sans Unicode"/>
              </a:rPr>
              <a:t>.</a:t>
            </a:r>
            <a:r>
              <a:rPr dirty="0" sz="1500" spc="-85">
                <a:latin typeface="Lucida Sans Unicode"/>
                <a:cs typeface="Lucida Sans Unicode"/>
              </a:rPr>
              <a:t> </a:t>
            </a:r>
            <a:r>
              <a:rPr dirty="0" sz="1500" spc="-40">
                <a:latin typeface="Lucida Sans Unicode"/>
                <a:cs typeface="Lucida Sans Unicode"/>
              </a:rPr>
              <a:t>Acesso</a:t>
            </a:r>
            <a:r>
              <a:rPr dirty="0" sz="1500" spc="-85">
                <a:latin typeface="Lucida Sans Unicode"/>
                <a:cs typeface="Lucida Sans Unicode"/>
              </a:rPr>
              <a:t> </a:t>
            </a:r>
            <a:r>
              <a:rPr dirty="0" sz="1500" spc="-25">
                <a:latin typeface="Lucida Sans Unicode"/>
                <a:cs typeface="Lucida Sans Unicode"/>
              </a:rPr>
              <a:t>em:</a:t>
            </a:r>
            <a:r>
              <a:rPr dirty="0" sz="1500" spc="-80">
                <a:latin typeface="Lucida Sans Unicode"/>
                <a:cs typeface="Lucida Sans Unicode"/>
              </a:rPr>
              <a:t> </a:t>
            </a:r>
            <a:r>
              <a:rPr dirty="0" sz="1500" spc="-95">
                <a:latin typeface="Lucida Sans Unicode"/>
                <a:cs typeface="Lucida Sans Unicode"/>
              </a:rPr>
              <a:t>25</a:t>
            </a:r>
            <a:r>
              <a:rPr dirty="0" sz="1500" spc="-85">
                <a:latin typeface="Lucida Sans Unicode"/>
                <a:cs typeface="Lucida Sans Unicode"/>
              </a:rPr>
              <a:t> </a:t>
            </a:r>
            <a:r>
              <a:rPr dirty="0" sz="1500" spc="-25">
                <a:latin typeface="Lucida Sans Unicode"/>
                <a:cs typeface="Lucida Sans Unicode"/>
              </a:rPr>
              <a:t>ago.</a:t>
            </a:r>
            <a:r>
              <a:rPr dirty="0" sz="1500" spc="-80">
                <a:latin typeface="Lucida Sans Unicode"/>
                <a:cs typeface="Lucida Sans Unicode"/>
              </a:rPr>
              <a:t> </a:t>
            </a:r>
            <a:r>
              <a:rPr dirty="0" sz="1500" spc="-90">
                <a:latin typeface="Lucida Sans Unicode"/>
                <a:cs typeface="Lucida Sans Unicode"/>
              </a:rPr>
              <a:t>2023.</a:t>
            </a:r>
            <a:endParaRPr sz="1500">
              <a:latin typeface="Lucida Sans Unicode"/>
              <a:cs typeface="Lucida Sans Unicode"/>
            </a:endParaRPr>
          </a:p>
          <a:p>
            <a:pPr marL="12700" marR="452755">
              <a:lnSpc>
                <a:spcPct val="112500"/>
              </a:lnSpc>
              <a:spcBef>
                <a:spcPts val="1500"/>
              </a:spcBef>
            </a:pPr>
            <a:r>
              <a:rPr dirty="0" sz="1500" spc="-60">
                <a:latin typeface="Lucida Sans Unicode"/>
                <a:cs typeface="Lucida Sans Unicode"/>
              </a:rPr>
              <a:t>CNC. </a:t>
            </a:r>
            <a:r>
              <a:rPr dirty="0" sz="1500" spc="-10">
                <a:latin typeface="Lucida Sans Unicode"/>
                <a:cs typeface="Lucida Sans Unicode"/>
              </a:rPr>
              <a:t>Pesquisa de </a:t>
            </a:r>
            <a:r>
              <a:rPr dirty="0" sz="1500">
                <a:latin typeface="Lucida Sans Unicode"/>
                <a:cs typeface="Lucida Sans Unicode"/>
              </a:rPr>
              <a:t>Intenção </a:t>
            </a:r>
            <a:r>
              <a:rPr dirty="0" sz="1500" spc="-10">
                <a:latin typeface="Lucida Sans Unicode"/>
                <a:cs typeface="Lucida Sans Unicode"/>
              </a:rPr>
              <a:t>de </a:t>
            </a:r>
            <a:r>
              <a:rPr dirty="0" sz="1500" spc="-25">
                <a:latin typeface="Lucida Sans Unicode"/>
                <a:cs typeface="Lucida Sans Unicode"/>
              </a:rPr>
              <a:t>Consumo </a:t>
            </a:r>
            <a:r>
              <a:rPr dirty="0" sz="1500" spc="-20">
                <a:latin typeface="Lucida Sans Unicode"/>
                <a:cs typeface="Lucida Sans Unicode"/>
              </a:rPr>
              <a:t>das </a:t>
            </a:r>
            <a:r>
              <a:rPr dirty="0" sz="1500" spc="-25">
                <a:latin typeface="Lucida Sans Unicode"/>
                <a:cs typeface="Lucida Sans Unicode"/>
              </a:rPr>
              <a:t>Famílias </a:t>
            </a:r>
            <a:r>
              <a:rPr dirty="0" sz="1500" spc="-30">
                <a:latin typeface="Lucida Sans Unicode"/>
                <a:cs typeface="Lucida Sans Unicode"/>
              </a:rPr>
              <a:t>(ICF). </a:t>
            </a:r>
            <a:r>
              <a:rPr dirty="0" sz="1500" spc="25" b="1">
                <a:latin typeface="Arial"/>
                <a:cs typeface="Arial"/>
              </a:rPr>
              <a:t>Confederação </a:t>
            </a:r>
            <a:r>
              <a:rPr dirty="0" sz="1500" spc="45" b="1">
                <a:latin typeface="Arial"/>
                <a:cs typeface="Arial"/>
              </a:rPr>
              <a:t>Nacional </a:t>
            </a:r>
            <a:r>
              <a:rPr dirty="0" sz="1500" spc="20" b="1">
                <a:latin typeface="Arial"/>
                <a:cs typeface="Arial"/>
              </a:rPr>
              <a:t>do </a:t>
            </a:r>
            <a:r>
              <a:rPr dirty="0" sz="1500" spc="15" b="1">
                <a:latin typeface="Arial"/>
                <a:cs typeface="Arial"/>
              </a:rPr>
              <a:t>Comércio </a:t>
            </a:r>
            <a:r>
              <a:rPr dirty="0" sz="1500" spc="40" b="1">
                <a:latin typeface="Arial"/>
                <a:cs typeface="Arial"/>
              </a:rPr>
              <a:t>de </a:t>
            </a:r>
            <a:r>
              <a:rPr dirty="0" sz="1500" spc="-10" b="1">
                <a:latin typeface="Arial"/>
                <a:cs typeface="Arial"/>
              </a:rPr>
              <a:t>Bens, </a:t>
            </a:r>
            <a:r>
              <a:rPr dirty="0" sz="1500" spc="-5" b="1">
                <a:latin typeface="Arial"/>
                <a:cs typeface="Arial"/>
              </a:rPr>
              <a:t> </a:t>
            </a:r>
            <a:r>
              <a:rPr dirty="0" sz="1500" spc="-15" b="1">
                <a:latin typeface="Arial"/>
                <a:cs typeface="Arial"/>
              </a:rPr>
              <a:t>Serviços</a:t>
            </a:r>
            <a:r>
              <a:rPr dirty="0" sz="1500" b="1">
                <a:latin typeface="Arial"/>
                <a:cs typeface="Arial"/>
              </a:rPr>
              <a:t> </a:t>
            </a:r>
            <a:r>
              <a:rPr dirty="0" sz="1500" spc="50" b="1">
                <a:latin typeface="Arial"/>
                <a:cs typeface="Arial"/>
              </a:rPr>
              <a:t>e</a:t>
            </a:r>
            <a:r>
              <a:rPr dirty="0" sz="1500" b="1">
                <a:latin typeface="Arial"/>
                <a:cs typeface="Arial"/>
              </a:rPr>
              <a:t> </a:t>
            </a:r>
            <a:r>
              <a:rPr dirty="0" sz="1500" spc="20" b="1">
                <a:latin typeface="Arial"/>
                <a:cs typeface="Arial"/>
              </a:rPr>
              <a:t>Turismo</a:t>
            </a:r>
            <a:r>
              <a:rPr dirty="0" sz="1500" b="1">
                <a:latin typeface="Arial"/>
                <a:cs typeface="Arial"/>
              </a:rPr>
              <a:t> </a:t>
            </a:r>
            <a:r>
              <a:rPr dirty="0" sz="1500" spc="-30" b="1">
                <a:latin typeface="Arial"/>
                <a:cs typeface="Arial"/>
              </a:rPr>
              <a:t>(CNC)</a:t>
            </a:r>
            <a:r>
              <a:rPr dirty="0" sz="1500" spc="-30">
                <a:latin typeface="Lucida Sans Unicode"/>
                <a:cs typeface="Lucida Sans Unicode"/>
              </a:rPr>
              <a:t>,</a:t>
            </a:r>
            <a:r>
              <a:rPr dirty="0" sz="1500" spc="-55">
                <a:latin typeface="Lucida Sans Unicode"/>
                <a:cs typeface="Lucida Sans Unicode"/>
              </a:rPr>
              <a:t> </a:t>
            </a:r>
            <a:r>
              <a:rPr dirty="0" sz="1500" spc="-20">
                <a:latin typeface="Lucida Sans Unicode"/>
                <a:cs typeface="Lucida Sans Unicode"/>
              </a:rPr>
              <a:t>Brasília,</a:t>
            </a:r>
            <a:r>
              <a:rPr dirty="0" sz="1500" spc="-55">
                <a:latin typeface="Lucida Sans Unicode"/>
                <a:cs typeface="Lucida Sans Unicode"/>
              </a:rPr>
              <a:t> </a:t>
            </a:r>
            <a:r>
              <a:rPr dirty="0" sz="1500" spc="-80">
                <a:latin typeface="Lucida Sans Unicode"/>
                <a:cs typeface="Lucida Sans Unicode"/>
              </a:rPr>
              <a:t>2022b.</a:t>
            </a:r>
            <a:r>
              <a:rPr dirty="0" sz="1500" spc="-55">
                <a:latin typeface="Lucida Sans Unicode"/>
                <a:cs typeface="Lucida Sans Unicode"/>
              </a:rPr>
              <a:t> </a:t>
            </a:r>
            <a:r>
              <a:rPr dirty="0" sz="1500" spc="-30">
                <a:latin typeface="Lucida Sans Unicode"/>
                <a:cs typeface="Lucida Sans Unicode"/>
              </a:rPr>
              <a:t>Disponível</a:t>
            </a:r>
            <a:r>
              <a:rPr dirty="0" sz="1500" spc="-50">
                <a:latin typeface="Lucida Sans Unicode"/>
                <a:cs typeface="Lucida Sans Unicode"/>
              </a:rPr>
              <a:t> </a:t>
            </a:r>
            <a:r>
              <a:rPr dirty="0" sz="1500" spc="-25">
                <a:latin typeface="Lucida Sans Unicode"/>
                <a:cs typeface="Lucida Sans Unicode"/>
              </a:rPr>
              <a:t>em:</a:t>
            </a:r>
            <a:r>
              <a:rPr dirty="0" sz="1500" spc="-55">
                <a:latin typeface="Lucida Sans Unicode"/>
                <a:cs typeface="Lucida Sans Unicode"/>
              </a:rPr>
              <a:t> </a:t>
            </a:r>
            <a:r>
              <a:rPr dirty="0" sz="1500" spc="-45">
                <a:solidFill>
                  <a:srgbClr val="1281B0"/>
                </a:solidFill>
                <a:latin typeface="Lucida Sans Unicode"/>
                <a:cs typeface="Lucida Sans Unicode"/>
                <a:hlinkClick r:id="rId3"/>
              </a:rPr>
              <a:t>https://www.portaldocomercio.org.br/publicacoes/</a:t>
            </a:r>
            <a:r>
              <a:rPr dirty="0" sz="1500" spc="-45">
                <a:latin typeface="Lucida Sans Unicode"/>
                <a:cs typeface="Lucida Sans Unicode"/>
              </a:rPr>
              <a:t>. </a:t>
            </a:r>
            <a:r>
              <a:rPr dirty="0" sz="1500" spc="-459">
                <a:latin typeface="Lucida Sans Unicode"/>
                <a:cs typeface="Lucida Sans Unicode"/>
              </a:rPr>
              <a:t> </a:t>
            </a:r>
            <a:r>
              <a:rPr dirty="0" sz="1500" spc="-40">
                <a:latin typeface="Lucida Sans Unicode"/>
                <a:cs typeface="Lucida Sans Unicode"/>
              </a:rPr>
              <a:t>Acesso</a:t>
            </a:r>
            <a:r>
              <a:rPr dirty="0" sz="1500" spc="-90">
                <a:latin typeface="Lucida Sans Unicode"/>
                <a:cs typeface="Lucida Sans Unicode"/>
              </a:rPr>
              <a:t> </a:t>
            </a:r>
            <a:r>
              <a:rPr dirty="0" sz="1500" spc="-25">
                <a:latin typeface="Lucida Sans Unicode"/>
                <a:cs typeface="Lucida Sans Unicode"/>
              </a:rPr>
              <a:t>em:</a:t>
            </a:r>
            <a:r>
              <a:rPr dirty="0" sz="1500" spc="-85">
                <a:latin typeface="Lucida Sans Unicode"/>
                <a:cs typeface="Lucida Sans Unicode"/>
              </a:rPr>
              <a:t> </a:t>
            </a:r>
            <a:r>
              <a:rPr dirty="0" sz="1500" spc="-95">
                <a:latin typeface="Lucida Sans Unicode"/>
                <a:cs typeface="Lucida Sans Unicode"/>
              </a:rPr>
              <a:t>25</a:t>
            </a:r>
            <a:r>
              <a:rPr dirty="0" sz="1500" spc="-85">
                <a:latin typeface="Lucida Sans Unicode"/>
                <a:cs typeface="Lucida Sans Unicode"/>
              </a:rPr>
              <a:t> </a:t>
            </a:r>
            <a:r>
              <a:rPr dirty="0" sz="1500" spc="-25">
                <a:latin typeface="Lucida Sans Unicode"/>
                <a:cs typeface="Lucida Sans Unicode"/>
              </a:rPr>
              <a:t>ago.</a:t>
            </a:r>
            <a:r>
              <a:rPr dirty="0" sz="1500" spc="-85">
                <a:latin typeface="Lucida Sans Unicode"/>
                <a:cs typeface="Lucida Sans Unicode"/>
              </a:rPr>
              <a:t> </a:t>
            </a:r>
            <a:r>
              <a:rPr dirty="0" sz="1500" spc="-90">
                <a:latin typeface="Lucida Sans Unicode"/>
                <a:cs typeface="Lucida Sans Unicode"/>
              </a:rPr>
              <a:t>2023.</a:t>
            </a:r>
            <a:endParaRPr sz="1500">
              <a:latin typeface="Lucida Sans Unicode"/>
              <a:cs typeface="Lucida Sans Unicode"/>
            </a:endParaRPr>
          </a:p>
          <a:p>
            <a:pPr marL="12700" marR="223520">
              <a:lnSpc>
                <a:spcPct val="112500"/>
              </a:lnSpc>
              <a:spcBef>
                <a:spcPts val="1500"/>
              </a:spcBef>
            </a:pPr>
            <a:r>
              <a:rPr dirty="0" sz="1500" spc="-35">
                <a:latin typeface="Lucida Sans Unicode"/>
                <a:cs typeface="Lucida Sans Unicode"/>
              </a:rPr>
              <a:t>CORACCINI,</a:t>
            </a:r>
            <a:r>
              <a:rPr dirty="0" sz="1500" spc="-75">
                <a:latin typeface="Lucida Sans Unicode"/>
                <a:cs typeface="Lucida Sans Unicode"/>
              </a:rPr>
              <a:t> </a:t>
            </a:r>
            <a:r>
              <a:rPr dirty="0" sz="1500" spc="-20">
                <a:latin typeface="Lucida Sans Unicode"/>
                <a:cs typeface="Lucida Sans Unicode"/>
              </a:rPr>
              <a:t>Raphael.</a:t>
            </a:r>
            <a:r>
              <a:rPr dirty="0" sz="1500" spc="-75">
                <a:latin typeface="Lucida Sans Unicode"/>
                <a:cs typeface="Lucida Sans Unicode"/>
              </a:rPr>
              <a:t> </a:t>
            </a:r>
            <a:r>
              <a:rPr dirty="0" sz="1500" spc="-40">
                <a:latin typeface="Lucida Sans Unicode"/>
                <a:cs typeface="Lucida Sans Unicode"/>
              </a:rPr>
              <a:t>IGP-M:</a:t>
            </a:r>
            <a:r>
              <a:rPr dirty="0" sz="1500" spc="-70">
                <a:latin typeface="Lucida Sans Unicode"/>
                <a:cs typeface="Lucida Sans Unicode"/>
              </a:rPr>
              <a:t> </a:t>
            </a:r>
            <a:r>
              <a:rPr dirty="0" sz="1500" spc="-5">
                <a:latin typeface="Lucida Sans Unicode"/>
                <a:cs typeface="Lucida Sans Unicode"/>
              </a:rPr>
              <a:t>Entenda</a:t>
            </a:r>
            <a:r>
              <a:rPr dirty="0" sz="1500" spc="-75">
                <a:latin typeface="Lucida Sans Unicode"/>
                <a:cs typeface="Lucida Sans Unicode"/>
              </a:rPr>
              <a:t> </a:t>
            </a:r>
            <a:r>
              <a:rPr dirty="0" sz="1500" spc="-20">
                <a:latin typeface="Lucida Sans Unicode"/>
                <a:cs typeface="Lucida Sans Unicode"/>
              </a:rPr>
              <a:t>como</a:t>
            </a:r>
            <a:r>
              <a:rPr dirty="0" sz="1500" spc="-75">
                <a:latin typeface="Lucida Sans Unicode"/>
                <a:cs typeface="Lucida Sans Unicode"/>
              </a:rPr>
              <a:t> </a:t>
            </a:r>
            <a:r>
              <a:rPr dirty="0" sz="1500" spc="-20">
                <a:latin typeface="Lucida Sans Unicode"/>
                <a:cs typeface="Lucida Sans Unicode"/>
              </a:rPr>
              <a:t>funciona</a:t>
            </a:r>
            <a:r>
              <a:rPr dirty="0" sz="1500" spc="-70">
                <a:latin typeface="Lucida Sans Unicode"/>
                <a:cs typeface="Lucida Sans Unicode"/>
              </a:rPr>
              <a:t> </a:t>
            </a:r>
            <a:r>
              <a:rPr dirty="0" sz="1500" spc="-15">
                <a:latin typeface="Lucida Sans Unicode"/>
                <a:cs typeface="Lucida Sans Unicode"/>
              </a:rPr>
              <a:t>o</a:t>
            </a:r>
            <a:r>
              <a:rPr dirty="0" sz="1500" spc="-75">
                <a:latin typeface="Lucida Sans Unicode"/>
                <a:cs typeface="Lucida Sans Unicode"/>
              </a:rPr>
              <a:t> </a:t>
            </a:r>
            <a:r>
              <a:rPr dirty="0" sz="1500" spc="-30">
                <a:latin typeface="Lucida Sans Unicode"/>
                <a:cs typeface="Lucida Sans Unicode"/>
              </a:rPr>
              <a:t>“índice</a:t>
            </a:r>
            <a:r>
              <a:rPr dirty="0" sz="1500" spc="-75">
                <a:latin typeface="Lucida Sans Unicode"/>
                <a:cs typeface="Lucida Sans Unicode"/>
              </a:rPr>
              <a:t> </a:t>
            </a:r>
            <a:r>
              <a:rPr dirty="0" sz="1500" spc="-10">
                <a:latin typeface="Lucida Sans Unicode"/>
                <a:cs typeface="Lucida Sans Unicode"/>
              </a:rPr>
              <a:t>de</a:t>
            </a:r>
            <a:r>
              <a:rPr dirty="0" sz="1500" spc="-70">
                <a:latin typeface="Lucida Sans Unicode"/>
                <a:cs typeface="Lucida Sans Unicode"/>
              </a:rPr>
              <a:t> </a:t>
            </a:r>
            <a:r>
              <a:rPr dirty="0" sz="1500" spc="-25">
                <a:latin typeface="Lucida Sans Unicode"/>
                <a:cs typeface="Lucida Sans Unicode"/>
              </a:rPr>
              <a:t>inflação</a:t>
            </a:r>
            <a:r>
              <a:rPr dirty="0" sz="1500" spc="-75">
                <a:latin typeface="Lucida Sans Unicode"/>
                <a:cs typeface="Lucida Sans Unicode"/>
              </a:rPr>
              <a:t> </a:t>
            </a:r>
            <a:r>
              <a:rPr dirty="0" sz="1500" spc="-20">
                <a:latin typeface="Lucida Sans Unicode"/>
                <a:cs typeface="Lucida Sans Unicode"/>
              </a:rPr>
              <a:t>do</a:t>
            </a:r>
            <a:r>
              <a:rPr dirty="0" sz="1500" spc="-70">
                <a:latin typeface="Lucida Sans Unicode"/>
                <a:cs typeface="Lucida Sans Unicode"/>
              </a:rPr>
              <a:t> </a:t>
            </a:r>
            <a:r>
              <a:rPr dirty="0" sz="1500" spc="-25">
                <a:latin typeface="Lucida Sans Unicode"/>
                <a:cs typeface="Lucida Sans Unicode"/>
              </a:rPr>
              <a:t>aluguel”.</a:t>
            </a:r>
            <a:r>
              <a:rPr dirty="0" sz="1500" spc="-75">
                <a:latin typeface="Lucida Sans Unicode"/>
                <a:cs typeface="Lucida Sans Unicode"/>
              </a:rPr>
              <a:t> </a:t>
            </a:r>
            <a:r>
              <a:rPr dirty="0" sz="1500" spc="45" b="1">
                <a:latin typeface="Arial"/>
                <a:cs typeface="Arial"/>
              </a:rPr>
              <a:t>CNN</a:t>
            </a:r>
            <a:r>
              <a:rPr dirty="0" sz="1500" spc="-20" b="1">
                <a:latin typeface="Arial"/>
                <a:cs typeface="Arial"/>
              </a:rPr>
              <a:t> </a:t>
            </a:r>
            <a:r>
              <a:rPr dirty="0" sz="1500" spc="-5" b="1">
                <a:latin typeface="Arial"/>
                <a:cs typeface="Arial"/>
              </a:rPr>
              <a:t>Brasil</a:t>
            </a:r>
            <a:r>
              <a:rPr dirty="0" sz="1500" spc="-5">
                <a:latin typeface="Lucida Sans Unicode"/>
                <a:cs typeface="Lucida Sans Unicode"/>
              </a:rPr>
              <a:t>,</a:t>
            </a:r>
            <a:r>
              <a:rPr dirty="0" sz="1500" spc="-70">
                <a:latin typeface="Lucida Sans Unicode"/>
                <a:cs typeface="Lucida Sans Unicode"/>
              </a:rPr>
              <a:t> </a:t>
            </a:r>
            <a:r>
              <a:rPr dirty="0" sz="1500" spc="5">
                <a:latin typeface="Lucida Sans Unicode"/>
                <a:cs typeface="Lucida Sans Unicode"/>
              </a:rPr>
              <a:t>São</a:t>
            </a:r>
            <a:r>
              <a:rPr dirty="0" sz="1500" spc="-75">
                <a:latin typeface="Lucida Sans Unicode"/>
                <a:cs typeface="Lucida Sans Unicode"/>
              </a:rPr>
              <a:t> </a:t>
            </a:r>
            <a:r>
              <a:rPr dirty="0" sz="1500" spc="-10">
                <a:latin typeface="Lucida Sans Unicode"/>
                <a:cs typeface="Lucida Sans Unicode"/>
              </a:rPr>
              <a:t>Paulo,</a:t>
            </a:r>
            <a:r>
              <a:rPr dirty="0" sz="1500" spc="-75">
                <a:latin typeface="Lucida Sans Unicode"/>
                <a:cs typeface="Lucida Sans Unicode"/>
              </a:rPr>
              <a:t> </a:t>
            </a:r>
            <a:r>
              <a:rPr dirty="0" sz="1500" spc="-95">
                <a:latin typeface="Lucida Sans Unicode"/>
                <a:cs typeface="Lucida Sans Unicode"/>
              </a:rPr>
              <a:t>30 </a:t>
            </a:r>
            <a:r>
              <a:rPr dirty="0" sz="1500" spc="-459">
                <a:latin typeface="Lucida Sans Unicode"/>
                <a:cs typeface="Lucida Sans Unicode"/>
              </a:rPr>
              <a:t> </a:t>
            </a:r>
            <a:r>
              <a:rPr dirty="0" sz="1500" spc="-25">
                <a:latin typeface="Lucida Sans Unicode"/>
                <a:cs typeface="Lucida Sans Unicode"/>
              </a:rPr>
              <a:t>ago. </a:t>
            </a:r>
            <a:r>
              <a:rPr dirty="0" sz="1500" spc="-90">
                <a:latin typeface="Lucida Sans Unicode"/>
                <a:cs typeface="Lucida Sans Unicode"/>
              </a:rPr>
              <a:t>2021. </a:t>
            </a:r>
            <a:r>
              <a:rPr dirty="0" sz="1500" spc="-30">
                <a:latin typeface="Lucida Sans Unicode"/>
                <a:cs typeface="Lucida Sans Unicode"/>
              </a:rPr>
              <a:t>Disponível </a:t>
            </a:r>
            <a:r>
              <a:rPr dirty="0" sz="1500" spc="-25">
                <a:latin typeface="Lucida Sans Unicode"/>
                <a:cs typeface="Lucida Sans Unicode"/>
              </a:rPr>
              <a:t>em: </a:t>
            </a:r>
            <a:r>
              <a:rPr dirty="0" sz="1500" spc="-60">
                <a:solidFill>
                  <a:srgbClr val="1281B0"/>
                </a:solidFill>
                <a:latin typeface="Lucida Sans Unicode"/>
                <a:cs typeface="Lucida Sans Unicode"/>
                <a:hlinkClick r:id="rId4"/>
              </a:rPr>
              <a:t>https://www.cnnbrasil.com.br/business/igp-m-entenda- </a:t>
            </a:r>
            <a:r>
              <a:rPr dirty="0" sz="1500" spc="-90">
                <a:latin typeface="Lucida Sans Unicode"/>
                <a:cs typeface="Lucida Sans Unicode"/>
              </a:rPr>
              <a:t>como-funciona-o-indice-de- </a:t>
            </a:r>
            <a:r>
              <a:rPr dirty="0" sz="1500" spc="-85">
                <a:latin typeface="Lucida Sans Unicode"/>
                <a:cs typeface="Lucida Sans Unicode"/>
              </a:rPr>
              <a:t> </a:t>
            </a:r>
            <a:r>
              <a:rPr dirty="0" sz="1500" spc="-65">
                <a:latin typeface="Lucida Sans Unicode"/>
                <a:cs typeface="Lucida Sans Unicode"/>
              </a:rPr>
              <a:t>inflacao-do-aluguel/.</a:t>
            </a:r>
            <a:r>
              <a:rPr dirty="0" sz="1500" spc="-90">
                <a:latin typeface="Lucida Sans Unicode"/>
                <a:cs typeface="Lucida Sans Unicode"/>
              </a:rPr>
              <a:t> </a:t>
            </a:r>
            <a:r>
              <a:rPr dirty="0" sz="1500" spc="-40">
                <a:latin typeface="Lucida Sans Unicode"/>
                <a:cs typeface="Lucida Sans Unicode"/>
              </a:rPr>
              <a:t>Acesso</a:t>
            </a:r>
            <a:r>
              <a:rPr dirty="0" sz="1500" spc="-85">
                <a:latin typeface="Lucida Sans Unicode"/>
                <a:cs typeface="Lucida Sans Unicode"/>
              </a:rPr>
              <a:t> </a:t>
            </a:r>
            <a:r>
              <a:rPr dirty="0" sz="1500" spc="-25">
                <a:latin typeface="Lucida Sans Unicode"/>
                <a:cs typeface="Lucida Sans Unicode"/>
              </a:rPr>
              <a:t>em:</a:t>
            </a:r>
            <a:r>
              <a:rPr dirty="0" sz="1500" spc="-85">
                <a:latin typeface="Lucida Sans Unicode"/>
                <a:cs typeface="Lucida Sans Unicode"/>
              </a:rPr>
              <a:t> </a:t>
            </a:r>
            <a:r>
              <a:rPr dirty="0" sz="1500" spc="-95">
                <a:latin typeface="Lucida Sans Unicode"/>
                <a:cs typeface="Lucida Sans Unicode"/>
              </a:rPr>
              <a:t>15</a:t>
            </a:r>
            <a:r>
              <a:rPr dirty="0" sz="1500" spc="-85">
                <a:latin typeface="Lucida Sans Unicode"/>
                <a:cs typeface="Lucida Sans Unicode"/>
              </a:rPr>
              <a:t> </a:t>
            </a:r>
            <a:r>
              <a:rPr dirty="0" sz="1500" spc="-25">
                <a:latin typeface="Lucida Sans Unicode"/>
                <a:cs typeface="Lucida Sans Unicode"/>
              </a:rPr>
              <a:t>ago.</a:t>
            </a:r>
            <a:r>
              <a:rPr dirty="0" sz="1500" spc="-85">
                <a:latin typeface="Lucida Sans Unicode"/>
                <a:cs typeface="Lucida Sans Unicode"/>
              </a:rPr>
              <a:t> </a:t>
            </a:r>
            <a:r>
              <a:rPr dirty="0" sz="1500" spc="-90">
                <a:latin typeface="Lucida Sans Unicode"/>
                <a:cs typeface="Lucida Sans Unicode"/>
              </a:rPr>
              <a:t>2023.</a:t>
            </a:r>
            <a:endParaRPr sz="1500">
              <a:latin typeface="Lucida Sans Unicode"/>
              <a:cs typeface="Lucida Sans Unicode"/>
            </a:endParaRPr>
          </a:p>
        </p:txBody>
      </p:sp>
      <p:pic>
        <p:nvPicPr>
          <p:cNvPr id="3" name="object 3"/>
          <p:cNvPicPr/>
          <p:nvPr/>
        </p:nvPicPr>
        <p:blipFill>
          <a:blip r:embed="rId5" cstate="print"/>
          <a:stretch>
            <a:fillRect/>
          </a:stretch>
        </p:blipFill>
        <p:spPr>
          <a:xfrm>
            <a:off x="0" y="5457824"/>
            <a:ext cx="10915649" cy="1028700"/>
          </a:xfrm>
          <a:prstGeom prst="rect">
            <a:avLst/>
          </a:prstGeom>
        </p:spPr>
      </p:pic>
      <p:pic>
        <p:nvPicPr>
          <p:cNvPr id="4" name="object 4"/>
          <p:cNvPicPr/>
          <p:nvPr/>
        </p:nvPicPr>
        <p:blipFill>
          <a:blip r:embed="rId6" cstate="print"/>
          <a:stretch>
            <a:fillRect/>
          </a:stretch>
        </p:blipFill>
        <p:spPr>
          <a:xfrm>
            <a:off x="0" y="0"/>
            <a:ext cx="11525249" cy="1447799"/>
          </a:xfrm>
          <a:prstGeom prst="rect">
            <a:avLst/>
          </a:prstGeom>
        </p:spPr>
      </p:pic>
      <p:sp>
        <p:nvSpPr>
          <p:cNvPr id="5" name="object 5"/>
          <p:cNvSpPr txBox="1">
            <a:spLocks noGrp="1"/>
          </p:cNvSpPr>
          <p:nvPr>
            <p:ph type="sldNum" idx="7" sz="quarter"/>
          </p:nvPr>
        </p:nvSpPr>
        <p:spPr>
          <a:prstGeom prst="rect"/>
        </p:spPr>
        <p:txBody>
          <a:bodyPr wrap="square" lIns="0" tIns="24130" rIns="0" bIns="0" rtlCol="0" vert="horz">
            <a:spAutoFit/>
          </a:bodyPr>
          <a:lstStyle/>
          <a:p>
            <a:pPr marL="38100">
              <a:lnSpc>
                <a:spcPct val="100000"/>
              </a:lnSpc>
              <a:spcBef>
                <a:spcPts val="190"/>
              </a:spcBef>
            </a:pPr>
            <a:fld id="{81D60167-4931-47E6-BA6A-407CBD079E47}" type="slidenum">
              <a:rPr dirty="0" spc="-85"/>
              <a:t>13</a:t>
            </a:fld>
            <a:r>
              <a:rPr dirty="0" spc="-80"/>
              <a:t> </a:t>
            </a:r>
            <a:r>
              <a:rPr dirty="0" spc="-210"/>
              <a:t>/</a:t>
            </a:r>
            <a:r>
              <a:rPr dirty="0" spc="-80"/>
              <a:t> </a:t>
            </a:r>
            <a:r>
              <a:rPr dirty="0" spc="-85"/>
              <a:t>27</a:t>
            </a: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596899" y="2073275"/>
            <a:ext cx="10218420" cy="3140075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500" spc="-5">
                <a:latin typeface="Lucida Sans Unicode"/>
                <a:cs typeface="Lucida Sans Unicode"/>
              </a:rPr>
              <a:t>GIL,</a:t>
            </a:r>
            <a:r>
              <a:rPr dirty="0" sz="1500" spc="-80">
                <a:latin typeface="Lucida Sans Unicode"/>
                <a:cs typeface="Lucida Sans Unicode"/>
              </a:rPr>
              <a:t> </a:t>
            </a:r>
            <a:r>
              <a:rPr dirty="0" sz="1500" spc="-30">
                <a:latin typeface="Lucida Sans Unicode"/>
                <a:cs typeface="Lucida Sans Unicode"/>
              </a:rPr>
              <a:t>Antonio</a:t>
            </a:r>
            <a:r>
              <a:rPr dirty="0" sz="1500" spc="-80">
                <a:latin typeface="Lucida Sans Unicode"/>
                <a:cs typeface="Lucida Sans Unicode"/>
              </a:rPr>
              <a:t> </a:t>
            </a:r>
            <a:r>
              <a:rPr dirty="0" sz="1500" spc="-40">
                <a:latin typeface="Lucida Sans Unicode"/>
                <a:cs typeface="Lucida Sans Unicode"/>
              </a:rPr>
              <a:t>Carlos.</a:t>
            </a:r>
            <a:r>
              <a:rPr dirty="0" sz="1500" spc="-80">
                <a:latin typeface="Lucida Sans Unicode"/>
                <a:cs typeface="Lucida Sans Unicode"/>
              </a:rPr>
              <a:t> </a:t>
            </a:r>
            <a:r>
              <a:rPr dirty="0" sz="1500" spc="5" b="1">
                <a:latin typeface="Arial"/>
                <a:cs typeface="Arial"/>
              </a:rPr>
              <a:t>Como</a:t>
            </a:r>
            <a:r>
              <a:rPr dirty="0" sz="1500" spc="-25" b="1">
                <a:latin typeface="Arial"/>
                <a:cs typeface="Arial"/>
              </a:rPr>
              <a:t> </a:t>
            </a:r>
            <a:r>
              <a:rPr dirty="0" sz="1500" spc="55" b="1">
                <a:latin typeface="Arial"/>
                <a:cs typeface="Arial"/>
              </a:rPr>
              <a:t>elaborar</a:t>
            </a:r>
            <a:r>
              <a:rPr dirty="0" sz="1500" spc="-25" b="1">
                <a:latin typeface="Arial"/>
                <a:cs typeface="Arial"/>
              </a:rPr>
              <a:t> </a:t>
            </a:r>
            <a:r>
              <a:rPr dirty="0" sz="1500" spc="35" b="1">
                <a:latin typeface="Arial"/>
                <a:cs typeface="Arial"/>
              </a:rPr>
              <a:t>projetos</a:t>
            </a:r>
            <a:r>
              <a:rPr dirty="0" sz="1500" spc="-25" b="1">
                <a:latin typeface="Arial"/>
                <a:cs typeface="Arial"/>
              </a:rPr>
              <a:t> </a:t>
            </a:r>
            <a:r>
              <a:rPr dirty="0" sz="1500" spc="40" b="1">
                <a:latin typeface="Arial"/>
                <a:cs typeface="Arial"/>
              </a:rPr>
              <a:t>de</a:t>
            </a:r>
            <a:r>
              <a:rPr dirty="0" sz="1500" spc="-25" b="1">
                <a:latin typeface="Arial"/>
                <a:cs typeface="Arial"/>
              </a:rPr>
              <a:t> </a:t>
            </a:r>
            <a:r>
              <a:rPr dirty="0" sz="1500" spc="5" b="1">
                <a:latin typeface="Arial"/>
                <a:cs typeface="Arial"/>
              </a:rPr>
              <a:t>pesquisa</a:t>
            </a:r>
            <a:r>
              <a:rPr dirty="0" sz="1500" spc="5">
                <a:latin typeface="Lucida Sans Unicode"/>
                <a:cs typeface="Lucida Sans Unicode"/>
              </a:rPr>
              <a:t>.</a:t>
            </a:r>
            <a:r>
              <a:rPr dirty="0" sz="1500" spc="-80">
                <a:latin typeface="Lucida Sans Unicode"/>
                <a:cs typeface="Lucida Sans Unicode"/>
              </a:rPr>
              <a:t> </a:t>
            </a:r>
            <a:r>
              <a:rPr dirty="0" sz="1500" spc="-50">
                <a:latin typeface="Lucida Sans Unicode"/>
                <a:cs typeface="Lucida Sans Unicode"/>
              </a:rPr>
              <a:t>4a.</a:t>
            </a:r>
            <a:r>
              <a:rPr dirty="0" sz="1500" spc="-80">
                <a:latin typeface="Lucida Sans Unicode"/>
                <a:cs typeface="Lucida Sans Unicode"/>
              </a:rPr>
              <a:t> </a:t>
            </a:r>
            <a:r>
              <a:rPr dirty="0" sz="1500" spc="-30">
                <a:latin typeface="Lucida Sans Unicode"/>
                <a:cs typeface="Lucida Sans Unicode"/>
              </a:rPr>
              <a:t>ed.</a:t>
            </a:r>
            <a:r>
              <a:rPr dirty="0" sz="1500" spc="-80">
                <a:latin typeface="Lucida Sans Unicode"/>
                <a:cs typeface="Lucida Sans Unicode"/>
              </a:rPr>
              <a:t> </a:t>
            </a:r>
            <a:r>
              <a:rPr dirty="0" sz="1500" spc="5">
                <a:latin typeface="Lucida Sans Unicode"/>
                <a:cs typeface="Lucida Sans Unicode"/>
              </a:rPr>
              <a:t>São</a:t>
            </a:r>
            <a:r>
              <a:rPr dirty="0" sz="1500" spc="-80">
                <a:latin typeface="Lucida Sans Unicode"/>
                <a:cs typeface="Lucida Sans Unicode"/>
              </a:rPr>
              <a:t> </a:t>
            </a:r>
            <a:r>
              <a:rPr dirty="0" sz="1500" spc="-10">
                <a:latin typeface="Lucida Sans Unicode"/>
                <a:cs typeface="Lucida Sans Unicode"/>
              </a:rPr>
              <a:t>Paulo:</a:t>
            </a:r>
            <a:r>
              <a:rPr dirty="0" sz="1500" spc="-80">
                <a:latin typeface="Lucida Sans Unicode"/>
                <a:cs typeface="Lucida Sans Unicode"/>
              </a:rPr>
              <a:t> </a:t>
            </a:r>
            <a:r>
              <a:rPr dirty="0" sz="1500" spc="-45">
                <a:latin typeface="Lucida Sans Unicode"/>
                <a:cs typeface="Lucida Sans Unicode"/>
              </a:rPr>
              <a:t>Atlas,</a:t>
            </a:r>
            <a:r>
              <a:rPr dirty="0" sz="1500" spc="-80">
                <a:latin typeface="Lucida Sans Unicode"/>
                <a:cs typeface="Lucida Sans Unicode"/>
              </a:rPr>
              <a:t> </a:t>
            </a:r>
            <a:r>
              <a:rPr dirty="0" sz="1500" spc="-90">
                <a:latin typeface="Lucida Sans Unicode"/>
                <a:cs typeface="Lucida Sans Unicode"/>
              </a:rPr>
              <a:t>2002.</a:t>
            </a:r>
            <a:endParaRPr sz="1500">
              <a:latin typeface="Lucida Sans Unicode"/>
              <a:cs typeface="Lucida Sans Unicode"/>
            </a:endParaRPr>
          </a:p>
          <a:p>
            <a:pPr marL="12700" marR="5080">
              <a:lnSpc>
                <a:spcPct val="112500"/>
              </a:lnSpc>
              <a:spcBef>
                <a:spcPts val="1500"/>
              </a:spcBef>
            </a:pPr>
            <a:r>
              <a:rPr dirty="0" sz="1500" spc="-15">
                <a:latin typeface="Lucida Sans Unicode"/>
                <a:cs typeface="Lucida Sans Unicode"/>
              </a:rPr>
              <a:t>GREMAUD,</a:t>
            </a:r>
            <a:r>
              <a:rPr dirty="0" sz="1500" spc="-75">
                <a:latin typeface="Lucida Sans Unicode"/>
                <a:cs typeface="Lucida Sans Unicode"/>
              </a:rPr>
              <a:t> </a:t>
            </a:r>
            <a:r>
              <a:rPr dirty="0" sz="1500" spc="-15">
                <a:latin typeface="Lucida Sans Unicode"/>
                <a:cs typeface="Lucida Sans Unicode"/>
              </a:rPr>
              <a:t>Amaury</a:t>
            </a:r>
            <a:r>
              <a:rPr dirty="0" sz="1500" spc="-70">
                <a:latin typeface="Lucida Sans Unicode"/>
                <a:cs typeface="Lucida Sans Unicode"/>
              </a:rPr>
              <a:t> </a:t>
            </a:r>
            <a:r>
              <a:rPr dirty="0" sz="1500" spc="-25">
                <a:latin typeface="Lucida Sans Unicode"/>
                <a:cs typeface="Lucida Sans Unicode"/>
              </a:rPr>
              <a:t>Patrick;</a:t>
            </a:r>
            <a:r>
              <a:rPr dirty="0" sz="1500" spc="-75">
                <a:latin typeface="Lucida Sans Unicode"/>
                <a:cs typeface="Lucida Sans Unicode"/>
              </a:rPr>
              <a:t> </a:t>
            </a:r>
            <a:r>
              <a:rPr dirty="0" sz="1500" spc="-40">
                <a:latin typeface="Lucida Sans Unicode"/>
                <a:cs typeface="Lucida Sans Unicode"/>
              </a:rPr>
              <a:t>VASCONCELOS,</a:t>
            </a:r>
            <a:r>
              <a:rPr dirty="0" sz="1500" spc="-70">
                <a:latin typeface="Lucida Sans Unicode"/>
                <a:cs typeface="Lucida Sans Unicode"/>
              </a:rPr>
              <a:t> </a:t>
            </a:r>
            <a:r>
              <a:rPr dirty="0" sz="1500" spc="-5">
                <a:latin typeface="Lucida Sans Unicode"/>
                <a:cs typeface="Lucida Sans Unicode"/>
              </a:rPr>
              <a:t>Marco</a:t>
            </a:r>
            <a:r>
              <a:rPr dirty="0" sz="1500" spc="-75">
                <a:latin typeface="Lucida Sans Unicode"/>
                <a:cs typeface="Lucida Sans Unicode"/>
              </a:rPr>
              <a:t> </a:t>
            </a:r>
            <a:r>
              <a:rPr dirty="0" sz="1500" spc="-30">
                <a:latin typeface="Lucida Sans Unicode"/>
                <a:cs typeface="Lucida Sans Unicode"/>
              </a:rPr>
              <a:t>Antonio</a:t>
            </a:r>
            <a:r>
              <a:rPr dirty="0" sz="1500" spc="-70">
                <a:latin typeface="Lucida Sans Unicode"/>
                <a:cs typeface="Lucida Sans Unicode"/>
              </a:rPr>
              <a:t> </a:t>
            </a:r>
            <a:r>
              <a:rPr dirty="0" sz="1500" spc="-15">
                <a:latin typeface="Lucida Sans Unicode"/>
                <a:cs typeface="Lucida Sans Unicode"/>
              </a:rPr>
              <a:t>Sandoval</a:t>
            </a:r>
            <a:r>
              <a:rPr dirty="0" sz="1500" spc="-75">
                <a:latin typeface="Lucida Sans Unicode"/>
                <a:cs typeface="Lucida Sans Unicode"/>
              </a:rPr>
              <a:t> </a:t>
            </a:r>
            <a:r>
              <a:rPr dirty="0" sz="1500" spc="-30">
                <a:latin typeface="Lucida Sans Unicode"/>
                <a:cs typeface="Lucida Sans Unicode"/>
              </a:rPr>
              <a:t>de;</a:t>
            </a:r>
            <a:r>
              <a:rPr dirty="0" sz="1500" spc="-70">
                <a:latin typeface="Lucida Sans Unicode"/>
                <a:cs typeface="Lucida Sans Unicode"/>
              </a:rPr>
              <a:t> </a:t>
            </a:r>
            <a:r>
              <a:rPr dirty="0" sz="1500" spc="-40">
                <a:latin typeface="Lucida Sans Unicode"/>
                <a:cs typeface="Lucida Sans Unicode"/>
              </a:rPr>
              <a:t>TONETO</a:t>
            </a:r>
            <a:r>
              <a:rPr dirty="0" sz="1500" spc="-75">
                <a:latin typeface="Lucida Sans Unicode"/>
                <a:cs typeface="Lucida Sans Unicode"/>
              </a:rPr>
              <a:t> </a:t>
            </a:r>
            <a:r>
              <a:rPr dirty="0" sz="1500" spc="-50">
                <a:latin typeface="Lucida Sans Unicode"/>
                <a:cs typeface="Lucida Sans Unicode"/>
              </a:rPr>
              <a:t>JR.</a:t>
            </a:r>
            <a:r>
              <a:rPr dirty="0" sz="1500" spc="-70">
                <a:latin typeface="Lucida Sans Unicode"/>
                <a:cs typeface="Lucida Sans Unicode"/>
              </a:rPr>
              <a:t> </a:t>
            </a:r>
            <a:r>
              <a:rPr dirty="0" sz="1500" spc="-25">
                <a:latin typeface="Lucida Sans Unicode"/>
                <a:cs typeface="Lucida Sans Unicode"/>
              </a:rPr>
              <a:t>Rudinei.</a:t>
            </a:r>
            <a:r>
              <a:rPr dirty="0" sz="1500" spc="-75">
                <a:latin typeface="Lucida Sans Unicode"/>
                <a:cs typeface="Lucida Sans Unicode"/>
              </a:rPr>
              <a:t> </a:t>
            </a:r>
            <a:r>
              <a:rPr dirty="0" sz="1500" spc="15" b="1">
                <a:latin typeface="Arial"/>
                <a:cs typeface="Arial"/>
              </a:rPr>
              <a:t>Economia</a:t>
            </a:r>
            <a:r>
              <a:rPr dirty="0" sz="1500" spc="-15" b="1">
                <a:latin typeface="Arial"/>
                <a:cs typeface="Arial"/>
              </a:rPr>
              <a:t> </a:t>
            </a:r>
            <a:r>
              <a:rPr dirty="0" sz="1500" spc="25" b="1">
                <a:latin typeface="Arial"/>
                <a:cs typeface="Arial"/>
              </a:rPr>
              <a:t>Brasileira </a:t>
            </a:r>
            <a:r>
              <a:rPr dirty="0" sz="1500" spc="-400" b="1">
                <a:latin typeface="Arial"/>
                <a:cs typeface="Arial"/>
              </a:rPr>
              <a:t> </a:t>
            </a:r>
            <a:r>
              <a:rPr dirty="0" sz="1500" spc="45" b="1">
                <a:latin typeface="Arial"/>
                <a:cs typeface="Arial"/>
              </a:rPr>
              <a:t>Contemporânea.</a:t>
            </a:r>
            <a:r>
              <a:rPr dirty="0" sz="1500" spc="-30" b="1">
                <a:latin typeface="Arial"/>
                <a:cs typeface="Arial"/>
              </a:rPr>
              <a:t> </a:t>
            </a:r>
            <a:r>
              <a:rPr dirty="0" sz="1500" spc="-50">
                <a:latin typeface="Lucida Sans Unicode"/>
                <a:cs typeface="Lucida Sans Unicode"/>
              </a:rPr>
              <a:t>8a.</a:t>
            </a:r>
            <a:r>
              <a:rPr dirty="0" sz="1500" spc="-85">
                <a:latin typeface="Lucida Sans Unicode"/>
                <a:cs typeface="Lucida Sans Unicode"/>
              </a:rPr>
              <a:t> </a:t>
            </a:r>
            <a:r>
              <a:rPr dirty="0" sz="1500" spc="-30">
                <a:latin typeface="Lucida Sans Unicode"/>
                <a:cs typeface="Lucida Sans Unicode"/>
              </a:rPr>
              <a:t>ed.</a:t>
            </a:r>
            <a:r>
              <a:rPr dirty="0" sz="1500" spc="-85">
                <a:latin typeface="Lucida Sans Unicode"/>
                <a:cs typeface="Lucida Sans Unicode"/>
              </a:rPr>
              <a:t> </a:t>
            </a:r>
            <a:r>
              <a:rPr dirty="0" sz="1500" spc="5">
                <a:latin typeface="Lucida Sans Unicode"/>
                <a:cs typeface="Lucida Sans Unicode"/>
              </a:rPr>
              <a:t>São</a:t>
            </a:r>
            <a:r>
              <a:rPr dirty="0" sz="1500" spc="-85">
                <a:latin typeface="Lucida Sans Unicode"/>
                <a:cs typeface="Lucida Sans Unicode"/>
              </a:rPr>
              <a:t> </a:t>
            </a:r>
            <a:r>
              <a:rPr dirty="0" sz="1500" spc="-10">
                <a:latin typeface="Lucida Sans Unicode"/>
                <a:cs typeface="Lucida Sans Unicode"/>
              </a:rPr>
              <a:t>Paulo:</a:t>
            </a:r>
            <a:r>
              <a:rPr dirty="0" sz="1500" spc="-85">
                <a:latin typeface="Lucida Sans Unicode"/>
                <a:cs typeface="Lucida Sans Unicode"/>
              </a:rPr>
              <a:t> </a:t>
            </a:r>
            <a:r>
              <a:rPr dirty="0" sz="1500" spc="-45">
                <a:latin typeface="Lucida Sans Unicode"/>
                <a:cs typeface="Lucida Sans Unicode"/>
              </a:rPr>
              <a:t>Atlas,</a:t>
            </a:r>
            <a:r>
              <a:rPr dirty="0" sz="1500" spc="-85">
                <a:latin typeface="Lucida Sans Unicode"/>
                <a:cs typeface="Lucida Sans Unicode"/>
              </a:rPr>
              <a:t> </a:t>
            </a:r>
            <a:r>
              <a:rPr dirty="0" sz="1500" spc="-90">
                <a:latin typeface="Lucida Sans Unicode"/>
                <a:cs typeface="Lucida Sans Unicode"/>
              </a:rPr>
              <a:t>2017.</a:t>
            </a:r>
            <a:endParaRPr sz="1500">
              <a:latin typeface="Lucida Sans Unicode"/>
              <a:cs typeface="Lucida Sans Unicode"/>
            </a:endParaRPr>
          </a:p>
          <a:p>
            <a:pPr marL="12700" marR="180340">
              <a:lnSpc>
                <a:spcPct val="112500"/>
              </a:lnSpc>
              <a:spcBef>
                <a:spcPts val="1500"/>
              </a:spcBef>
            </a:pPr>
            <a:r>
              <a:rPr dirty="0" sz="1500" spc="25">
                <a:latin typeface="Lucida Sans Unicode"/>
                <a:cs typeface="Lucida Sans Unicode"/>
              </a:rPr>
              <a:t>IBGE. </a:t>
            </a:r>
            <a:r>
              <a:rPr dirty="0" sz="1500" spc="-10">
                <a:latin typeface="Lucida Sans Unicode"/>
                <a:cs typeface="Lucida Sans Unicode"/>
              </a:rPr>
              <a:t>Índice </a:t>
            </a:r>
            <a:r>
              <a:rPr dirty="0" sz="1500" spc="-15">
                <a:latin typeface="Lucida Sans Unicode"/>
                <a:cs typeface="Lucida Sans Unicode"/>
              </a:rPr>
              <a:t>Nacional </a:t>
            </a:r>
            <a:r>
              <a:rPr dirty="0" sz="1500" spc="-10">
                <a:latin typeface="Lucida Sans Unicode"/>
                <a:cs typeface="Lucida Sans Unicode"/>
              </a:rPr>
              <a:t>de Preços </a:t>
            </a:r>
            <a:r>
              <a:rPr dirty="0" sz="1500" spc="-5">
                <a:latin typeface="Lucida Sans Unicode"/>
                <a:cs typeface="Lucida Sans Unicode"/>
              </a:rPr>
              <a:t>ao </a:t>
            </a:r>
            <a:r>
              <a:rPr dirty="0" sz="1500" spc="-25">
                <a:latin typeface="Lucida Sans Unicode"/>
                <a:cs typeface="Lucida Sans Unicode"/>
              </a:rPr>
              <a:t>Consumidor </a:t>
            </a:r>
            <a:r>
              <a:rPr dirty="0" sz="1500" spc="-35">
                <a:latin typeface="Lucida Sans Unicode"/>
                <a:cs typeface="Lucida Sans Unicode"/>
              </a:rPr>
              <a:t>Amplo </a:t>
            </a:r>
            <a:r>
              <a:rPr dirty="0" sz="1500" spc="-25">
                <a:latin typeface="Lucida Sans Unicode"/>
                <a:cs typeface="Lucida Sans Unicode"/>
              </a:rPr>
              <a:t>(IPCA). </a:t>
            </a:r>
            <a:r>
              <a:rPr dirty="0" sz="1500" spc="80" b="1">
                <a:latin typeface="Arial"/>
                <a:cs typeface="Arial"/>
              </a:rPr>
              <a:t>Instituto </a:t>
            </a:r>
            <a:r>
              <a:rPr dirty="0" sz="1500" spc="20" b="1">
                <a:latin typeface="Arial"/>
                <a:cs typeface="Arial"/>
              </a:rPr>
              <a:t>Brasileiro </a:t>
            </a:r>
            <a:r>
              <a:rPr dirty="0" sz="1500" spc="40" b="1">
                <a:latin typeface="Arial"/>
                <a:cs typeface="Arial"/>
              </a:rPr>
              <a:t>de </a:t>
            </a:r>
            <a:r>
              <a:rPr dirty="0" sz="1500" spc="35" b="1">
                <a:latin typeface="Arial"/>
                <a:cs typeface="Arial"/>
              </a:rPr>
              <a:t>Geografia </a:t>
            </a:r>
            <a:r>
              <a:rPr dirty="0" sz="1500" spc="50" b="1">
                <a:latin typeface="Arial"/>
                <a:cs typeface="Arial"/>
              </a:rPr>
              <a:t>e </a:t>
            </a:r>
            <a:r>
              <a:rPr dirty="0" sz="1500" spc="25" b="1">
                <a:latin typeface="Arial"/>
                <a:cs typeface="Arial"/>
              </a:rPr>
              <a:t>Estatística </a:t>
            </a:r>
            <a:r>
              <a:rPr dirty="0" sz="1500" spc="30" b="1">
                <a:latin typeface="Arial"/>
                <a:cs typeface="Arial"/>
              </a:rPr>
              <a:t> </a:t>
            </a:r>
            <a:r>
              <a:rPr dirty="0" sz="1500" spc="-30" b="1">
                <a:latin typeface="Arial"/>
                <a:cs typeface="Arial"/>
              </a:rPr>
              <a:t>(IBGE)</a:t>
            </a:r>
            <a:r>
              <a:rPr dirty="0" sz="1500" spc="-30">
                <a:latin typeface="Lucida Sans Unicode"/>
                <a:cs typeface="Lucida Sans Unicode"/>
              </a:rPr>
              <a:t>, Rio </a:t>
            </a:r>
            <a:r>
              <a:rPr dirty="0" sz="1500" spc="-10">
                <a:latin typeface="Lucida Sans Unicode"/>
                <a:cs typeface="Lucida Sans Unicode"/>
              </a:rPr>
              <a:t>de </a:t>
            </a:r>
            <a:r>
              <a:rPr dirty="0" sz="1500" spc="-25">
                <a:latin typeface="Lucida Sans Unicode"/>
                <a:cs typeface="Lucida Sans Unicode"/>
              </a:rPr>
              <a:t>Janeiro: </a:t>
            </a:r>
            <a:r>
              <a:rPr dirty="0" sz="1500" spc="25">
                <a:latin typeface="Lucida Sans Unicode"/>
                <a:cs typeface="Lucida Sans Unicode"/>
              </a:rPr>
              <a:t>IBGE, </a:t>
            </a:r>
            <a:r>
              <a:rPr dirty="0" sz="1500" spc="-75">
                <a:latin typeface="Lucida Sans Unicode"/>
                <a:cs typeface="Lucida Sans Unicode"/>
              </a:rPr>
              <a:t>2022a. </a:t>
            </a:r>
            <a:r>
              <a:rPr dirty="0" sz="1500" spc="-30">
                <a:latin typeface="Lucida Sans Unicode"/>
                <a:cs typeface="Lucida Sans Unicode"/>
              </a:rPr>
              <a:t>Disponível </a:t>
            </a:r>
            <a:r>
              <a:rPr dirty="0" sz="1500" spc="-25">
                <a:latin typeface="Lucida Sans Unicode"/>
                <a:cs typeface="Lucida Sans Unicode"/>
              </a:rPr>
              <a:t>em: </a:t>
            </a:r>
            <a:r>
              <a:rPr dirty="0" sz="1500" spc="-60">
                <a:solidFill>
                  <a:srgbClr val="1281B0"/>
                </a:solidFill>
                <a:latin typeface="Lucida Sans Unicode"/>
                <a:cs typeface="Lucida Sans Unicode"/>
                <a:hlinkClick r:id="rId2"/>
              </a:rPr>
              <a:t>https://www.ibge.gov.br/estatisticas/economicas/precos-e- </a:t>
            </a:r>
            <a:r>
              <a:rPr dirty="0" sz="1500" spc="-55">
                <a:solidFill>
                  <a:srgbClr val="1281B0"/>
                </a:solidFill>
                <a:latin typeface="Lucida Sans Unicode"/>
                <a:cs typeface="Lucida Sans Unicode"/>
              </a:rPr>
              <a:t> </a:t>
            </a:r>
            <a:r>
              <a:rPr dirty="0" sz="1500" spc="-75">
                <a:solidFill>
                  <a:srgbClr val="1281B0"/>
                </a:solidFill>
                <a:latin typeface="Lucida Sans Unicode"/>
                <a:cs typeface="Lucida Sans Unicode"/>
                <a:hlinkClick r:id="rId2"/>
              </a:rPr>
              <a:t>custos/9256-indice-nacional-de-precos-ao-consumidor-amplo.html?t=series- </a:t>
            </a:r>
            <a:r>
              <a:rPr dirty="0" sz="1500" spc="-70">
                <a:solidFill>
                  <a:srgbClr val="1281B0"/>
                </a:solidFill>
                <a:latin typeface="Lucida Sans Unicode"/>
                <a:cs typeface="Lucida Sans Unicode"/>
              </a:rPr>
              <a:t> </a:t>
            </a:r>
            <a:r>
              <a:rPr dirty="0" sz="1500" spc="-40">
                <a:solidFill>
                  <a:srgbClr val="1281B0"/>
                </a:solidFill>
                <a:latin typeface="Lucida Sans Unicode"/>
                <a:cs typeface="Lucida Sans Unicode"/>
                <a:hlinkClick r:id="rId2"/>
              </a:rPr>
              <a:t>historicas&amp;utm_source=landing&amp;utm_medium=explica&amp;utm_campaign=inflacao#plano-real-mes</a:t>
            </a:r>
            <a:r>
              <a:rPr dirty="0" sz="1500" spc="-40">
                <a:latin typeface="Lucida Sans Unicode"/>
                <a:cs typeface="Lucida Sans Unicode"/>
              </a:rPr>
              <a:t>.</a:t>
            </a:r>
            <a:r>
              <a:rPr dirty="0" sz="1500" spc="-50">
                <a:latin typeface="Lucida Sans Unicode"/>
                <a:cs typeface="Lucida Sans Unicode"/>
              </a:rPr>
              <a:t> </a:t>
            </a:r>
            <a:r>
              <a:rPr dirty="0" sz="1500" spc="-40">
                <a:latin typeface="Lucida Sans Unicode"/>
                <a:cs typeface="Lucida Sans Unicode"/>
              </a:rPr>
              <a:t>Acesso</a:t>
            </a:r>
            <a:r>
              <a:rPr dirty="0" sz="1500" spc="-45">
                <a:latin typeface="Lucida Sans Unicode"/>
                <a:cs typeface="Lucida Sans Unicode"/>
              </a:rPr>
              <a:t> </a:t>
            </a:r>
            <a:r>
              <a:rPr dirty="0" sz="1500" spc="-25">
                <a:latin typeface="Lucida Sans Unicode"/>
                <a:cs typeface="Lucida Sans Unicode"/>
              </a:rPr>
              <a:t>em:</a:t>
            </a:r>
            <a:r>
              <a:rPr dirty="0" sz="1500" spc="-45">
                <a:latin typeface="Lucida Sans Unicode"/>
                <a:cs typeface="Lucida Sans Unicode"/>
              </a:rPr>
              <a:t> </a:t>
            </a:r>
            <a:r>
              <a:rPr dirty="0" sz="1500" spc="-95">
                <a:latin typeface="Lucida Sans Unicode"/>
                <a:cs typeface="Lucida Sans Unicode"/>
              </a:rPr>
              <a:t>25 </a:t>
            </a:r>
            <a:r>
              <a:rPr dirty="0" sz="1500" spc="-459">
                <a:latin typeface="Lucida Sans Unicode"/>
                <a:cs typeface="Lucida Sans Unicode"/>
              </a:rPr>
              <a:t> </a:t>
            </a:r>
            <a:r>
              <a:rPr dirty="0" sz="1500" spc="-25">
                <a:latin typeface="Lucida Sans Unicode"/>
                <a:cs typeface="Lucida Sans Unicode"/>
              </a:rPr>
              <a:t>ago.</a:t>
            </a:r>
            <a:r>
              <a:rPr dirty="0" sz="1500" spc="-90">
                <a:latin typeface="Lucida Sans Unicode"/>
                <a:cs typeface="Lucida Sans Unicode"/>
              </a:rPr>
              <a:t> 2023.</a:t>
            </a:r>
            <a:endParaRPr sz="1500">
              <a:latin typeface="Lucida Sans Unicode"/>
              <a:cs typeface="Lucida Sans Unicode"/>
            </a:endParaRPr>
          </a:p>
          <a:p>
            <a:pPr marL="12700" marR="17145">
              <a:lnSpc>
                <a:spcPct val="112500"/>
              </a:lnSpc>
              <a:spcBef>
                <a:spcPts val="1500"/>
              </a:spcBef>
            </a:pPr>
            <a:r>
              <a:rPr dirty="0" sz="1500" spc="25">
                <a:latin typeface="Lucida Sans Unicode"/>
                <a:cs typeface="Lucida Sans Unicode"/>
              </a:rPr>
              <a:t>IBGE.</a:t>
            </a:r>
            <a:r>
              <a:rPr dirty="0" sz="1500" spc="-80">
                <a:latin typeface="Lucida Sans Unicode"/>
                <a:cs typeface="Lucida Sans Unicode"/>
              </a:rPr>
              <a:t> </a:t>
            </a:r>
            <a:r>
              <a:rPr dirty="0" sz="1500" spc="-15">
                <a:latin typeface="Lucida Sans Unicode"/>
                <a:cs typeface="Lucida Sans Unicode"/>
              </a:rPr>
              <a:t>Inflação.</a:t>
            </a:r>
            <a:r>
              <a:rPr dirty="0" sz="1500" spc="-75">
                <a:latin typeface="Lucida Sans Unicode"/>
                <a:cs typeface="Lucida Sans Unicode"/>
              </a:rPr>
              <a:t> </a:t>
            </a:r>
            <a:r>
              <a:rPr dirty="0" sz="1500" spc="80" b="1">
                <a:latin typeface="Arial"/>
                <a:cs typeface="Arial"/>
              </a:rPr>
              <a:t>Instituto</a:t>
            </a:r>
            <a:r>
              <a:rPr dirty="0" sz="1500" spc="-20" b="1">
                <a:latin typeface="Arial"/>
                <a:cs typeface="Arial"/>
              </a:rPr>
              <a:t> </a:t>
            </a:r>
            <a:r>
              <a:rPr dirty="0" sz="1500" spc="20" b="1">
                <a:latin typeface="Arial"/>
                <a:cs typeface="Arial"/>
              </a:rPr>
              <a:t>Brasileiro</a:t>
            </a:r>
            <a:r>
              <a:rPr dirty="0" sz="1500" spc="-20" b="1">
                <a:latin typeface="Arial"/>
                <a:cs typeface="Arial"/>
              </a:rPr>
              <a:t> </a:t>
            </a:r>
            <a:r>
              <a:rPr dirty="0" sz="1500" spc="40" b="1">
                <a:latin typeface="Arial"/>
                <a:cs typeface="Arial"/>
              </a:rPr>
              <a:t>de</a:t>
            </a:r>
            <a:r>
              <a:rPr dirty="0" sz="1500" spc="-20" b="1">
                <a:latin typeface="Arial"/>
                <a:cs typeface="Arial"/>
              </a:rPr>
              <a:t> </a:t>
            </a:r>
            <a:r>
              <a:rPr dirty="0" sz="1500" spc="35" b="1">
                <a:latin typeface="Arial"/>
                <a:cs typeface="Arial"/>
              </a:rPr>
              <a:t>Geografia</a:t>
            </a:r>
            <a:r>
              <a:rPr dirty="0" sz="1500" spc="-20" b="1">
                <a:latin typeface="Arial"/>
                <a:cs typeface="Arial"/>
              </a:rPr>
              <a:t> </a:t>
            </a:r>
            <a:r>
              <a:rPr dirty="0" sz="1500" spc="50" b="1">
                <a:latin typeface="Arial"/>
                <a:cs typeface="Arial"/>
              </a:rPr>
              <a:t>e</a:t>
            </a:r>
            <a:r>
              <a:rPr dirty="0" sz="1500" spc="-20" b="1">
                <a:latin typeface="Arial"/>
                <a:cs typeface="Arial"/>
              </a:rPr>
              <a:t> </a:t>
            </a:r>
            <a:r>
              <a:rPr dirty="0" sz="1500" spc="25" b="1">
                <a:latin typeface="Arial"/>
                <a:cs typeface="Arial"/>
              </a:rPr>
              <a:t>Estatística</a:t>
            </a:r>
            <a:r>
              <a:rPr dirty="0" sz="1500" spc="-20" b="1">
                <a:latin typeface="Arial"/>
                <a:cs typeface="Arial"/>
              </a:rPr>
              <a:t> </a:t>
            </a:r>
            <a:r>
              <a:rPr dirty="0" sz="1500" spc="-30" b="1">
                <a:latin typeface="Arial"/>
                <a:cs typeface="Arial"/>
              </a:rPr>
              <a:t>(IBGE)</a:t>
            </a:r>
            <a:r>
              <a:rPr dirty="0" sz="1500" spc="-30">
                <a:latin typeface="Lucida Sans Unicode"/>
                <a:cs typeface="Lucida Sans Unicode"/>
              </a:rPr>
              <a:t>,</a:t>
            </a:r>
            <a:r>
              <a:rPr dirty="0" sz="1500" spc="-75">
                <a:latin typeface="Lucida Sans Unicode"/>
                <a:cs typeface="Lucida Sans Unicode"/>
              </a:rPr>
              <a:t> </a:t>
            </a:r>
            <a:r>
              <a:rPr dirty="0" sz="1500" spc="-30">
                <a:latin typeface="Lucida Sans Unicode"/>
                <a:cs typeface="Lucida Sans Unicode"/>
              </a:rPr>
              <a:t>Rio</a:t>
            </a:r>
            <a:r>
              <a:rPr dirty="0" sz="1500" spc="-75">
                <a:latin typeface="Lucida Sans Unicode"/>
                <a:cs typeface="Lucida Sans Unicode"/>
              </a:rPr>
              <a:t> </a:t>
            </a:r>
            <a:r>
              <a:rPr dirty="0" sz="1500" spc="-10">
                <a:latin typeface="Lucida Sans Unicode"/>
                <a:cs typeface="Lucida Sans Unicode"/>
              </a:rPr>
              <a:t>de</a:t>
            </a:r>
            <a:r>
              <a:rPr dirty="0" sz="1500" spc="-75">
                <a:latin typeface="Lucida Sans Unicode"/>
                <a:cs typeface="Lucida Sans Unicode"/>
              </a:rPr>
              <a:t> </a:t>
            </a:r>
            <a:r>
              <a:rPr dirty="0" sz="1500" spc="-25">
                <a:latin typeface="Lucida Sans Unicode"/>
                <a:cs typeface="Lucida Sans Unicode"/>
              </a:rPr>
              <a:t>Janeiro:</a:t>
            </a:r>
            <a:r>
              <a:rPr dirty="0" sz="1500" spc="-75">
                <a:latin typeface="Lucida Sans Unicode"/>
                <a:cs typeface="Lucida Sans Unicode"/>
              </a:rPr>
              <a:t> </a:t>
            </a:r>
            <a:r>
              <a:rPr dirty="0" sz="1500" spc="25">
                <a:latin typeface="Lucida Sans Unicode"/>
                <a:cs typeface="Lucida Sans Unicode"/>
              </a:rPr>
              <a:t>IBGE,</a:t>
            </a:r>
            <a:r>
              <a:rPr dirty="0" sz="1500" spc="-75">
                <a:latin typeface="Lucida Sans Unicode"/>
                <a:cs typeface="Lucida Sans Unicode"/>
              </a:rPr>
              <a:t> </a:t>
            </a:r>
            <a:r>
              <a:rPr dirty="0" sz="1500" spc="-80">
                <a:latin typeface="Lucida Sans Unicode"/>
                <a:cs typeface="Lucida Sans Unicode"/>
              </a:rPr>
              <a:t>2022b.</a:t>
            </a:r>
            <a:r>
              <a:rPr dirty="0" sz="1500" spc="-75">
                <a:latin typeface="Lucida Sans Unicode"/>
                <a:cs typeface="Lucida Sans Unicode"/>
              </a:rPr>
              <a:t> </a:t>
            </a:r>
            <a:r>
              <a:rPr dirty="0" sz="1500" spc="-30">
                <a:latin typeface="Lucida Sans Unicode"/>
                <a:cs typeface="Lucida Sans Unicode"/>
              </a:rPr>
              <a:t>Disponível</a:t>
            </a:r>
            <a:r>
              <a:rPr dirty="0" sz="1500" spc="-75">
                <a:latin typeface="Lucida Sans Unicode"/>
                <a:cs typeface="Lucida Sans Unicode"/>
              </a:rPr>
              <a:t> </a:t>
            </a:r>
            <a:r>
              <a:rPr dirty="0" sz="1500" spc="-25">
                <a:latin typeface="Lucida Sans Unicode"/>
                <a:cs typeface="Lucida Sans Unicode"/>
              </a:rPr>
              <a:t>em: </a:t>
            </a:r>
            <a:r>
              <a:rPr dirty="0" sz="1500" spc="-459">
                <a:latin typeface="Lucida Sans Unicode"/>
                <a:cs typeface="Lucida Sans Unicode"/>
              </a:rPr>
              <a:t> </a:t>
            </a:r>
            <a:r>
              <a:rPr dirty="0" sz="1500" spc="-50">
                <a:solidFill>
                  <a:srgbClr val="1281B0"/>
                </a:solidFill>
                <a:latin typeface="Lucida Sans Unicode"/>
                <a:cs typeface="Lucida Sans Unicode"/>
                <a:hlinkClick r:id="rId3"/>
              </a:rPr>
              <a:t>https://www.ibge.gov.br/explica/inflacao.php</a:t>
            </a:r>
            <a:r>
              <a:rPr dirty="0" sz="1500" spc="-50">
                <a:latin typeface="Lucida Sans Unicode"/>
                <a:cs typeface="Lucida Sans Unicode"/>
              </a:rPr>
              <a:t>.</a:t>
            </a:r>
            <a:r>
              <a:rPr dirty="0" sz="1500" spc="-85">
                <a:latin typeface="Lucida Sans Unicode"/>
                <a:cs typeface="Lucida Sans Unicode"/>
              </a:rPr>
              <a:t> </a:t>
            </a:r>
            <a:r>
              <a:rPr dirty="0" sz="1500" spc="-40">
                <a:latin typeface="Lucida Sans Unicode"/>
                <a:cs typeface="Lucida Sans Unicode"/>
              </a:rPr>
              <a:t>Acesso</a:t>
            </a:r>
            <a:r>
              <a:rPr dirty="0" sz="1500" spc="-85">
                <a:latin typeface="Lucida Sans Unicode"/>
                <a:cs typeface="Lucida Sans Unicode"/>
              </a:rPr>
              <a:t> </a:t>
            </a:r>
            <a:r>
              <a:rPr dirty="0" sz="1500" spc="-25">
                <a:latin typeface="Lucida Sans Unicode"/>
                <a:cs typeface="Lucida Sans Unicode"/>
              </a:rPr>
              <a:t>em:</a:t>
            </a:r>
            <a:r>
              <a:rPr dirty="0" sz="1500" spc="-85">
                <a:latin typeface="Lucida Sans Unicode"/>
                <a:cs typeface="Lucida Sans Unicode"/>
              </a:rPr>
              <a:t> </a:t>
            </a:r>
            <a:r>
              <a:rPr dirty="0" sz="1500" spc="-95">
                <a:latin typeface="Lucida Sans Unicode"/>
                <a:cs typeface="Lucida Sans Unicode"/>
              </a:rPr>
              <a:t>13</a:t>
            </a:r>
            <a:r>
              <a:rPr dirty="0" sz="1500" spc="-85">
                <a:latin typeface="Lucida Sans Unicode"/>
                <a:cs typeface="Lucida Sans Unicode"/>
              </a:rPr>
              <a:t> </a:t>
            </a:r>
            <a:r>
              <a:rPr dirty="0" sz="1500" spc="-65">
                <a:latin typeface="Lucida Sans Unicode"/>
                <a:cs typeface="Lucida Sans Unicode"/>
              </a:rPr>
              <a:t>dez.</a:t>
            </a:r>
            <a:r>
              <a:rPr dirty="0" sz="1500" spc="-85">
                <a:latin typeface="Lucida Sans Unicode"/>
                <a:cs typeface="Lucida Sans Unicode"/>
              </a:rPr>
              <a:t> </a:t>
            </a:r>
            <a:r>
              <a:rPr dirty="0" sz="1500" spc="-90">
                <a:latin typeface="Lucida Sans Unicode"/>
                <a:cs typeface="Lucida Sans Unicode"/>
              </a:rPr>
              <a:t>2022.</a:t>
            </a:r>
            <a:endParaRPr sz="1500">
              <a:latin typeface="Lucida Sans Unicode"/>
              <a:cs typeface="Lucida Sans Unicode"/>
            </a:endParaRPr>
          </a:p>
        </p:txBody>
      </p:sp>
      <p:pic>
        <p:nvPicPr>
          <p:cNvPr id="3" name="object 3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0" y="5457824"/>
            <a:ext cx="10915649" cy="1028700"/>
          </a:xfrm>
          <a:prstGeom prst="rect">
            <a:avLst/>
          </a:prstGeom>
        </p:spPr>
      </p:pic>
      <p:pic>
        <p:nvPicPr>
          <p:cNvPr id="4" name="object 4"/>
          <p:cNvPicPr/>
          <p:nvPr/>
        </p:nvPicPr>
        <p:blipFill>
          <a:blip r:embed="rId5" cstate="print"/>
          <a:stretch>
            <a:fillRect/>
          </a:stretch>
        </p:blipFill>
        <p:spPr>
          <a:xfrm>
            <a:off x="0" y="0"/>
            <a:ext cx="11525249" cy="1447799"/>
          </a:xfrm>
          <a:prstGeom prst="rect">
            <a:avLst/>
          </a:prstGeom>
        </p:spPr>
      </p:pic>
      <p:sp>
        <p:nvSpPr>
          <p:cNvPr id="5" name="object 5"/>
          <p:cNvSpPr txBox="1">
            <a:spLocks noGrp="1"/>
          </p:cNvSpPr>
          <p:nvPr>
            <p:ph type="sldNum" idx="7" sz="quarter"/>
          </p:nvPr>
        </p:nvSpPr>
        <p:spPr>
          <a:prstGeom prst="rect"/>
        </p:spPr>
        <p:txBody>
          <a:bodyPr wrap="square" lIns="0" tIns="24130" rIns="0" bIns="0" rtlCol="0" vert="horz">
            <a:spAutoFit/>
          </a:bodyPr>
          <a:lstStyle/>
          <a:p>
            <a:pPr marL="38100">
              <a:lnSpc>
                <a:spcPct val="100000"/>
              </a:lnSpc>
              <a:spcBef>
                <a:spcPts val="190"/>
              </a:spcBef>
            </a:pPr>
            <a:fld id="{81D60167-4931-47E6-BA6A-407CBD079E47}" type="slidenum">
              <a:rPr dirty="0" spc="-85"/>
              <a:t>13</a:t>
            </a:fld>
            <a:r>
              <a:rPr dirty="0" spc="-80"/>
              <a:t> </a:t>
            </a:r>
            <a:r>
              <a:rPr dirty="0" spc="-210"/>
              <a:t>/</a:t>
            </a:r>
            <a:r>
              <a:rPr dirty="0" spc="-80"/>
              <a:t> </a:t>
            </a:r>
            <a:r>
              <a:rPr dirty="0" spc="-85"/>
              <a:t>27</a:t>
            </a: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596899" y="1787525"/>
            <a:ext cx="10269855" cy="3616325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 marR="86360">
              <a:lnSpc>
                <a:spcPct val="112500"/>
              </a:lnSpc>
              <a:spcBef>
                <a:spcPts val="100"/>
              </a:spcBef>
            </a:pPr>
            <a:r>
              <a:rPr dirty="0" sz="1500" spc="25">
                <a:latin typeface="Lucida Sans Unicode"/>
                <a:cs typeface="Lucida Sans Unicode"/>
              </a:rPr>
              <a:t>IBGE.</a:t>
            </a:r>
            <a:r>
              <a:rPr dirty="0" sz="1500" spc="-75">
                <a:latin typeface="Lucida Sans Unicode"/>
                <a:cs typeface="Lucida Sans Unicode"/>
              </a:rPr>
              <a:t> </a:t>
            </a:r>
            <a:r>
              <a:rPr dirty="0" sz="1500" spc="-15">
                <a:latin typeface="Lucida Sans Unicode"/>
                <a:cs typeface="Lucida Sans Unicode"/>
              </a:rPr>
              <a:t>Sistema</a:t>
            </a:r>
            <a:r>
              <a:rPr dirty="0" sz="1500" spc="-70">
                <a:latin typeface="Lucida Sans Unicode"/>
                <a:cs typeface="Lucida Sans Unicode"/>
              </a:rPr>
              <a:t> </a:t>
            </a:r>
            <a:r>
              <a:rPr dirty="0" sz="1500" spc="-10">
                <a:latin typeface="Lucida Sans Unicode"/>
                <a:cs typeface="Lucida Sans Unicode"/>
              </a:rPr>
              <a:t>de</a:t>
            </a:r>
            <a:r>
              <a:rPr dirty="0" sz="1500" spc="-75">
                <a:latin typeface="Lucida Sans Unicode"/>
                <a:cs typeface="Lucida Sans Unicode"/>
              </a:rPr>
              <a:t> </a:t>
            </a:r>
            <a:r>
              <a:rPr dirty="0" sz="1500" spc="-30">
                <a:latin typeface="Lucida Sans Unicode"/>
                <a:cs typeface="Lucida Sans Unicode"/>
              </a:rPr>
              <a:t>Contas</a:t>
            </a:r>
            <a:r>
              <a:rPr dirty="0" sz="1500" spc="-70">
                <a:latin typeface="Lucida Sans Unicode"/>
                <a:cs typeface="Lucida Sans Unicode"/>
              </a:rPr>
              <a:t> </a:t>
            </a:r>
            <a:r>
              <a:rPr dirty="0" sz="1500" spc="-20">
                <a:latin typeface="Lucida Sans Unicode"/>
                <a:cs typeface="Lucida Sans Unicode"/>
              </a:rPr>
              <a:t>Nacionais</a:t>
            </a:r>
            <a:r>
              <a:rPr dirty="0" sz="1500" spc="-75">
                <a:latin typeface="Lucida Sans Unicode"/>
                <a:cs typeface="Lucida Sans Unicode"/>
              </a:rPr>
              <a:t> </a:t>
            </a:r>
            <a:r>
              <a:rPr dirty="0" sz="1500" spc="-40">
                <a:latin typeface="Lucida Sans Unicode"/>
                <a:cs typeface="Lucida Sans Unicode"/>
              </a:rPr>
              <a:t>Trimestrais</a:t>
            </a:r>
            <a:r>
              <a:rPr dirty="0" sz="1500" spc="-70">
                <a:latin typeface="Lucida Sans Unicode"/>
                <a:cs typeface="Lucida Sans Unicode"/>
              </a:rPr>
              <a:t> </a:t>
            </a:r>
            <a:r>
              <a:rPr dirty="0" sz="1500" spc="-45">
                <a:latin typeface="Lucida Sans Unicode"/>
                <a:cs typeface="Lucida Sans Unicode"/>
              </a:rPr>
              <a:t>(SCNT).</a:t>
            </a:r>
            <a:r>
              <a:rPr dirty="0" sz="1500" spc="-75">
                <a:latin typeface="Lucida Sans Unicode"/>
                <a:cs typeface="Lucida Sans Unicode"/>
              </a:rPr>
              <a:t> </a:t>
            </a:r>
            <a:r>
              <a:rPr dirty="0" sz="1500" spc="80" b="1">
                <a:latin typeface="Arial"/>
                <a:cs typeface="Arial"/>
              </a:rPr>
              <a:t>Instituto</a:t>
            </a:r>
            <a:r>
              <a:rPr dirty="0" sz="1500" spc="-15" b="1">
                <a:latin typeface="Arial"/>
                <a:cs typeface="Arial"/>
              </a:rPr>
              <a:t> </a:t>
            </a:r>
            <a:r>
              <a:rPr dirty="0" sz="1500" spc="20" b="1">
                <a:latin typeface="Arial"/>
                <a:cs typeface="Arial"/>
              </a:rPr>
              <a:t>Brasileiro</a:t>
            </a:r>
            <a:r>
              <a:rPr dirty="0" sz="1500" spc="-20" b="1">
                <a:latin typeface="Arial"/>
                <a:cs typeface="Arial"/>
              </a:rPr>
              <a:t> </a:t>
            </a:r>
            <a:r>
              <a:rPr dirty="0" sz="1500" spc="40" b="1">
                <a:latin typeface="Arial"/>
                <a:cs typeface="Arial"/>
              </a:rPr>
              <a:t>de</a:t>
            </a:r>
            <a:r>
              <a:rPr dirty="0" sz="1500" spc="-20" b="1">
                <a:latin typeface="Arial"/>
                <a:cs typeface="Arial"/>
              </a:rPr>
              <a:t> </a:t>
            </a:r>
            <a:r>
              <a:rPr dirty="0" sz="1500" spc="35" b="1">
                <a:latin typeface="Arial"/>
                <a:cs typeface="Arial"/>
              </a:rPr>
              <a:t>Geografia</a:t>
            </a:r>
            <a:r>
              <a:rPr dirty="0" sz="1500" spc="-15" b="1">
                <a:latin typeface="Arial"/>
                <a:cs typeface="Arial"/>
              </a:rPr>
              <a:t> </a:t>
            </a:r>
            <a:r>
              <a:rPr dirty="0" sz="1500" spc="50" b="1">
                <a:latin typeface="Arial"/>
                <a:cs typeface="Arial"/>
              </a:rPr>
              <a:t>e</a:t>
            </a:r>
            <a:r>
              <a:rPr dirty="0" sz="1500" spc="-20" b="1">
                <a:latin typeface="Arial"/>
                <a:cs typeface="Arial"/>
              </a:rPr>
              <a:t> </a:t>
            </a:r>
            <a:r>
              <a:rPr dirty="0" sz="1500" spc="25" b="1">
                <a:latin typeface="Arial"/>
                <a:cs typeface="Arial"/>
              </a:rPr>
              <a:t>Estatística</a:t>
            </a:r>
            <a:r>
              <a:rPr dirty="0" sz="1500" spc="-15" b="1">
                <a:latin typeface="Arial"/>
                <a:cs typeface="Arial"/>
              </a:rPr>
              <a:t> </a:t>
            </a:r>
            <a:r>
              <a:rPr dirty="0" sz="1500" spc="-30" b="1">
                <a:latin typeface="Arial"/>
                <a:cs typeface="Arial"/>
              </a:rPr>
              <a:t>(IBGE)</a:t>
            </a:r>
            <a:r>
              <a:rPr dirty="0" sz="1500" spc="-30">
                <a:latin typeface="Lucida Sans Unicode"/>
                <a:cs typeface="Lucida Sans Unicode"/>
              </a:rPr>
              <a:t>,</a:t>
            </a:r>
            <a:r>
              <a:rPr dirty="0" sz="1500" spc="-75">
                <a:latin typeface="Lucida Sans Unicode"/>
                <a:cs typeface="Lucida Sans Unicode"/>
              </a:rPr>
              <a:t> </a:t>
            </a:r>
            <a:r>
              <a:rPr dirty="0" sz="1500" spc="-30">
                <a:latin typeface="Lucida Sans Unicode"/>
                <a:cs typeface="Lucida Sans Unicode"/>
              </a:rPr>
              <a:t>Rio </a:t>
            </a:r>
            <a:r>
              <a:rPr dirty="0" sz="1500" spc="-455">
                <a:latin typeface="Lucida Sans Unicode"/>
                <a:cs typeface="Lucida Sans Unicode"/>
              </a:rPr>
              <a:t> </a:t>
            </a:r>
            <a:r>
              <a:rPr dirty="0" sz="1500" spc="-10">
                <a:latin typeface="Lucida Sans Unicode"/>
                <a:cs typeface="Lucida Sans Unicode"/>
              </a:rPr>
              <a:t>de </a:t>
            </a:r>
            <a:r>
              <a:rPr dirty="0" sz="1500" spc="-25">
                <a:latin typeface="Lucida Sans Unicode"/>
                <a:cs typeface="Lucida Sans Unicode"/>
              </a:rPr>
              <a:t>Janeiro: </a:t>
            </a:r>
            <a:r>
              <a:rPr dirty="0" sz="1500" spc="25">
                <a:latin typeface="Lucida Sans Unicode"/>
                <a:cs typeface="Lucida Sans Unicode"/>
              </a:rPr>
              <a:t>IBGE, </a:t>
            </a:r>
            <a:r>
              <a:rPr dirty="0" sz="1500" spc="-90">
                <a:latin typeface="Lucida Sans Unicode"/>
                <a:cs typeface="Lucida Sans Unicode"/>
              </a:rPr>
              <a:t>2023. </a:t>
            </a:r>
            <a:r>
              <a:rPr dirty="0" sz="1500" spc="-30">
                <a:latin typeface="Lucida Sans Unicode"/>
                <a:cs typeface="Lucida Sans Unicode"/>
              </a:rPr>
              <a:t>Disponível </a:t>
            </a:r>
            <a:r>
              <a:rPr dirty="0" sz="1500" spc="-25">
                <a:latin typeface="Lucida Sans Unicode"/>
                <a:cs typeface="Lucida Sans Unicode"/>
              </a:rPr>
              <a:t>em: </a:t>
            </a:r>
            <a:r>
              <a:rPr dirty="0" sz="1500" spc="-60">
                <a:solidFill>
                  <a:srgbClr val="1281B0"/>
                </a:solidFill>
                <a:latin typeface="Lucida Sans Unicode"/>
                <a:cs typeface="Lucida Sans Unicode"/>
                <a:hlinkClick r:id="rId2"/>
              </a:rPr>
              <a:t>https://www.ibge.gov.br/estatisticas/economicas/contas-nacionais/9300- </a:t>
            </a:r>
            <a:r>
              <a:rPr dirty="0" sz="1500" spc="-55">
                <a:solidFill>
                  <a:srgbClr val="1281B0"/>
                </a:solidFill>
                <a:latin typeface="Lucida Sans Unicode"/>
                <a:cs typeface="Lucida Sans Unicode"/>
              </a:rPr>
              <a:t> </a:t>
            </a:r>
            <a:r>
              <a:rPr dirty="0" sz="1500" spc="-45">
                <a:solidFill>
                  <a:srgbClr val="1281B0"/>
                </a:solidFill>
                <a:latin typeface="Lucida Sans Unicode"/>
                <a:cs typeface="Lucida Sans Unicode"/>
                <a:hlinkClick r:id="rId2"/>
              </a:rPr>
              <a:t>contas-nacionais-trimestrais.html</a:t>
            </a:r>
            <a:r>
              <a:rPr dirty="0" sz="1500" spc="-45">
                <a:latin typeface="Lucida Sans Unicode"/>
                <a:cs typeface="Lucida Sans Unicode"/>
              </a:rPr>
              <a:t>.</a:t>
            </a:r>
            <a:r>
              <a:rPr dirty="0" sz="1500" spc="-90">
                <a:latin typeface="Lucida Sans Unicode"/>
                <a:cs typeface="Lucida Sans Unicode"/>
              </a:rPr>
              <a:t> </a:t>
            </a:r>
            <a:r>
              <a:rPr dirty="0" sz="1500" spc="-40">
                <a:latin typeface="Lucida Sans Unicode"/>
                <a:cs typeface="Lucida Sans Unicode"/>
              </a:rPr>
              <a:t>Acesso</a:t>
            </a:r>
            <a:r>
              <a:rPr dirty="0" sz="1500" spc="-85">
                <a:latin typeface="Lucida Sans Unicode"/>
                <a:cs typeface="Lucida Sans Unicode"/>
              </a:rPr>
              <a:t> </a:t>
            </a:r>
            <a:r>
              <a:rPr dirty="0" sz="1500" spc="5">
                <a:latin typeface="Lucida Sans Unicode"/>
                <a:cs typeface="Lucida Sans Unicode"/>
              </a:rPr>
              <a:t>em</a:t>
            </a:r>
            <a:r>
              <a:rPr dirty="0" sz="1500" spc="-85">
                <a:latin typeface="Lucida Sans Unicode"/>
                <a:cs typeface="Lucida Sans Unicode"/>
              </a:rPr>
              <a:t> </a:t>
            </a:r>
            <a:r>
              <a:rPr dirty="0" sz="1500" spc="-95">
                <a:latin typeface="Lucida Sans Unicode"/>
                <a:cs typeface="Lucida Sans Unicode"/>
              </a:rPr>
              <a:t>01</a:t>
            </a:r>
            <a:r>
              <a:rPr dirty="0" sz="1500" spc="-85">
                <a:latin typeface="Lucida Sans Unicode"/>
                <a:cs typeface="Lucida Sans Unicode"/>
              </a:rPr>
              <a:t> </a:t>
            </a:r>
            <a:r>
              <a:rPr dirty="0" sz="1500" spc="-35">
                <a:latin typeface="Lucida Sans Unicode"/>
                <a:cs typeface="Lucida Sans Unicode"/>
              </a:rPr>
              <a:t>set.</a:t>
            </a:r>
            <a:r>
              <a:rPr dirty="0" sz="1500" spc="-85">
                <a:latin typeface="Lucida Sans Unicode"/>
                <a:cs typeface="Lucida Sans Unicode"/>
              </a:rPr>
              <a:t> </a:t>
            </a:r>
            <a:r>
              <a:rPr dirty="0" sz="1500" spc="-90">
                <a:latin typeface="Lucida Sans Unicode"/>
                <a:cs typeface="Lucida Sans Unicode"/>
              </a:rPr>
              <a:t>2023.</a:t>
            </a:r>
            <a:endParaRPr sz="1500">
              <a:latin typeface="Lucida Sans Unicode"/>
              <a:cs typeface="Lucida Sans Unicode"/>
            </a:endParaRPr>
          </a:p>
          <a:p>
            <a:pPr marL="12700" marR="93345">
              <a:lnSpc>
                <a:spcPct val="112500"/>
              </a:lnSpc>
              <a:spcBef>
                <a:spcPts val="1500"/>
              </a:spcBef>
            </a:pPr>
            <a:r>
              <a:rPr dirty="0" sz="1500" spc="-60">
                <a:latin typeface="Lucida Sans Unicode"/>
                <a:cs typeface="Lucida Sans Unicode"/>
              </a:rPr>
              <a:t>IPEADATA.</a:t>
            </a:r>
            <a:r>
              <a:rPr dirty="0" sz="1500" spc="-80">
                <a:latin typeface="Lucida Sans Unicode"/>
                <a:cs typeface="Lucida Sans Unicode"/>
              </a:rPr>
              <a:t> </a:t>
            </a:r>
            <a:r>
              <a:rPr dirty="0" sz="1500" spc="-5">
                <a:latin typeface="Lucida Sans Unicode"/>
                <a:cs typeface="Lucida Sans Unicode"/>
              </a:rPr>
              <a:t>Produto</a:t>
            </a:r>
            <a:r>
              <a:rPr dirty="0" sz="1500" spc="-80">
                <a:latin typeface="Lucida Sans Unicode"/>
                <a:cs typeface="Lucida Sans Unicode"/>
              </a:rPr>
              <a:t> </a:t>
            </a:r>
            <a:r>
              <a:rPr dirty="0" sz="1500" spc="5">
                <a:latin typeface="Lucida Sans Unicode"/>
                <a:cs typeface="Lucida Sans Unicode"/>
              </a:rPr>
              <a:t>Interno</a:t>
            </a:r>
            <a:r>
              <a:rPr dirty="0" sz="1500" spc="-80">
                <a:latin typeface="Lucida Sans Unicode"/>
                <a:cs typeface="Lucida Sans Unicode"/>
              </a:rPr>
              <a:t> </a:t>
            </a:r>
            <a:r>
              <a:rPr dirty="0" sz="1500" spc="15">
                <a:latin typeface="Lucida Sans Unicode"/>
                <a:cs typeface="Lucida Sans Unicode"/>
              </a:rPr>
              <a:t>Bruto</a:t>
            </a:r>
            <a:r>
              <a:rPr dirty="0" sz="1500" spc="-80">
                <a:latin typeface="Lucida Sans Unicode"/>
                <a:cs typeface="Lucida Sans Unicode"/>
              </a:rPr>
              <a:t> </a:t>
            </a:r>
            <a:r>
              <a:rPr dirty="0" sz="1500" spc="35">
                <a:latin typeface="Lucida Sans Unicode"/>
                <a:cs typeface="Lucida Sans Unicode"/>
              </a:rPr>
              <a:t>(PIB)</a:t>
            </a:r>
            <a:r>
              <a:rPr dirty="0" sz="1500" spc="-80">
                <a:latin typeface="Lucida Sans Unicode"/>
                <a:cs typeface="Lucida Sans Unicode"/>
              </a:rPr>
              <a:t> </a:t>
            </a:r>
            <a:r>
              <a:rPr dirty="0" sz="1500">
                <a:latin typeface="Lucida Sans Unicode"/>
                <a:cs typeface="Lucida Sans Unicode"/>
              </a:rPr>
              <a:t>–</a:t>
            </a:r>
            <a:r>
              <a:rPr dirty="0" sz="1500" spc="-80">
                <a:latin typeface="Lucida Sans Unicode"/>
                <a:cs typeface="Lucida Sans Unicode"/>
              </a:rPr>
              <a:t> </a:t>
            </a:r>
            <a:r>
              <a:rPr dirty="0" sz="1500" spc="-20">
                <a:latin typeface="Lucida Sans Unicode"/>
                <a:cs typeface="Lucida Sans Unicode"/>
              </a:rPr>
              <a:t>consumo</a:t>
            </a:r>
            <a:r>
              <a:rPr dirty="0" sz="1500" spc="-80">
                <a:latin typeface="Lucida Sans Unicode"/>
                <a:cs typeface="Lucida Sans Unicode"/>
              </a:rPr>
              <a:t> </a:t>
            </a:r>
            <a:r>
              <a:rPr dirty="0" sz="1500" spc="-25">
                <a:latin typeface="Lucida Sans Unicode"/>
                <a:cs typeface="Lucida Sans Unicode"/>
              </a:rPr>
              <a:t>final</a:t>
            </a:r>
            <a:r>
              <a:rPr dirty="0" sz="1500" spc="-80">
                <a:latin typeface="Lucida Sans Unicode"/>
                <a:cs typeface="Lucida Sans Unicode"/>
              </a:rPr>
              <a:t> </a:t>
            </a:r>
            <a:r>
              <a:rPr dirty="0" sz="1500" spc="-20">
                <a:latin typeface="Lucida Sans Unicode"/>
                <a:cs typeface="Lucida Sans Unicode"/>
              </a:rPr>
              <a:t>das</a:t>
            </a:r>
            <a:r>
              <a:rPr dirty="0" sz="1500" spc="-80">
                <a:latin typeface="Lucida Sans Unicode"/>
                <a:cs typeface="Lucida Sans Unicode"/>
              </a:rPr>
              <a:t> </a:t>
            </a:r>
            <a:r>
              <a:rPr dirty="0" sz="1500" spc="-30">
                <a:latin typeface="Lucida Sans Unicode"/>
                <a:cs typeface="Lucida Sans Unicode"/>
              </a:rPr>
              <a:t>famílias.</a:t>
            </a:r>
            <a:r>
              <a:rPr dirty="0" sz="1500" spc="-80">
                <a:latin typeface="Lucida Sans Unicode"/>
                <a:cs typeface="Lucida Sans Unicode"/>
              </a:rPr>
              <a:t> </a:t>
            </a:r>
            <a:r>
              <a:rPr dirty="0" sz="1500" spc="80" b="1">
                <a:latin typeface="Arial"/>
                <a:cs typeface="Arial"/>
              </a:rPr>
              <a:t>Instituto</a:t>
            </a:r>
            <a:r>
              <a:rPr dirty="0" sz="1500" spc="-25" b="1">
                <a:latin typeface="Arial"/>
                <a:cs typeface="Arial"/>
              </a:rPr>
              <a:t> </a:t>
            </a:r>
            <a:r>
              <a:rPr dirty="0" sz="1500" spc="40" b="1">
                <a:latin typeface="Arial"/>
                <a:cs typeface="Arial"/>
              </a:rPr>
              <a:t>de</a:t>
            </a:r>
            <a:r>
              <a:rPr dirty="0" sz="1500" spc="-20" b="1">
                <a:latin typeface="Arial"/>
                <a:cs typeface="Arial"/>
              </a:rPr>
              <a:t> </a:t>
            </a:r>
            <a:r>
              <a:rPr dirty="0" sz="1500" b="1">
                <a:latin typeface="Arial"/>
                <a:cs typeface="Arial"/>
              </a:rPr>
              <a:t>Pesquisa</a:t>
            </a:r>
            <a:r>
              <a:rPr dirty="0" sz="1500" spc="-25" b="1">
                <a:latin typeface="Arial"/>
                <a:cs typeface="Arial"/>
              </a:rPr>
              <a:t> </a:t>
            </a:r>
            <a:r>
              <a:rPr dirty="0" sz="1500" spc="5" b="1">
                <a:latin typeface="Arial"/>
                <a:cs typeface="Arial"/>
              </a:rPr>
              <a:t>Econômica</a:t>
            </a:r>
            <a:r>
              <a:rPr dirty="0" sz="1500" spc="-25" b="1">
                <a:latin typeface="Arial"/>
                <a:cs typeface="Arial"/>
              </a:rPr>
              <a:t> </a:t>
            </a:r>
            <a:r>
              <a:rPr dirty="0" sz="1500" spc="20" b="1">
                <a:latin typeface="Arial"/>
                <a:cs typeface="Arial"/>
              </a:rPr>
              <a:t>Aplicada </a:t>
            </a:r>
            <a:r>
              <a:rPr dirty="0" sz="1500" spc="25" b="1">
                <a:latin typeface="Arial"/>
                <a:cs typeface="Arial"/>
              </a:rPr>
              <a:t> </a:t>
            </a:r>
            <a:r>
              <a:rPr dirty="0" sz="1500" spc="-25" b="1">
                <a:latin typeface="Arial"/>
                <a:cs typeface="Arial"/>
              </a:rPr>
              <a:t>(IPEA)</a:t>
            </a:r>
            <a:r>
              <a:rPr dirty="0" sz="1500" spc="-25">
                <a:latin typeface="Lucida Sans Unicode"/>
                <a:cs typeface="Lucida Sans Unicode"/>
              </a:rPr>
              <a:t>,</a:t>
            </a:r>
            <a:r>
              <a:rPr dirty="0" sz="1500" spc="-70">
                <a:latin typeface="Lucida Sans Unicode"/>
                <a:cs typeface="Lucida Sans Unicode"/>
              </a:rPr>
              <a:t> </a:t>
            </a:r>
            <a:r>
              <a:rPr dirty="0" sz="1500" spc="-20">
                <a:latin typeface="Lucida Sans Unicode"/>
                <a:cs typeface="Lucida Sans Unicode"/>
              </a:rPr>
              <a:t>Brasília,</a:t>
            </a:r>
            <a:r>
              <a:rPr dirty="0" sz="1500" spc="-70">
                <a:latin typeface="Lucida Sans Unicode"/>
                <a:cs typeface="Lucida Sans Unicode"/>
              </a:rPr>
              <a:t> </a:t>
            </a:r>
            <a:r>
              <a:rPr dirty="0" sz="1500" spc="-45">
                <a:latin typeface="Lucida Sans Unicode"/>
                <a:cs typeface="Lucida Sans Unicode"/>
              </a:rPr>
              <a:t>DF:</a:t>
            </a:r>
            <a:r>
              <a:rPr dirty="0" sz="1500" spc="-65">
                <a:latin typeface="Lucida Sans Unicode"/>
                <a:cs typeface="Lucida Sans Unicode"/>
              </a:rPr>
              <a:t> </a:t>
            </a:r>
            <a:r>
              <a:rPr dirty="0" sz="1500" spc="5">
                <a:latin typeface="Lucida Sans Unicode"/>
                <a:cs typeface="Lucida Sans Unicode"/>
              </a:rPr>
              <a:t>IPEA,</a:t>
            </a:r>
            <a:r>
              <a:rPr dirty="0" sz="1500" spc="-70">
                <a:latin typeface="Lucida Sans Unicode"/>
                <a:cs typeface="Lucida Sans Unicode"/>
              </a:rPr>
              <a:t> </a:t>
            </a:r>
            <a:r>
              <a:rPr dirty="0" sz="1500" spc="-90">
                <a:latin typeface="Lucida Sans Unicode"/>
                <a:cs typeface="Lucida Sans Unicode"/>
              </a:rPr>
              <a:t>2022.</a:t>
            </a:r>
            <a:r>
              <a:rPr dirty="0" sz="1500" spc="-65">
                <a:latin typeface="Lucida Sans Unicode"/>
                <a:cs typeface="Lucida Sans Unicode"/>
              </a:rPr>
              <a:t> </a:t>
            </a:r>
            <a:r>
              <a:rPr dirty="0" sz="1500" spc="-30">
                <a:latin typeface="Lucida Sans Unicode"/>
                <a:cs typeface="Lucida Sans Unicode"/>
              </a:rPr>
              <a:t>Disponível</a:t>
            </a:r>
            <a:r>
              <a:rPr dirty="0" sz="1500" spc="-70">
                <a:latin typeface="Lucida Sans Unicode"/>
                <a:cs typeface="Lucida Sans Unicode"/>
              </a:rPr>
              <a:t> </a:t>
            </a:r>
            <a:r>
              <a:rPr dirty="0" sz="1500" spc="-25">
                <a:latin typeface="Lucida Sans Unicode"/>
                <a:cs typeface="Lucida Sans Unicode"/>
              </a:rPr>
              <a:t>em:</a:t>
            </a:r>
            <a:r>
              <a:rPr dirty="0" sz="1500" spc="-70">
                <a:latin typeface="Lucida Sans Unicode"/>
                <a:cs typeface="Lucida Sans Unicode"/>
              </a:rPr>
              <a:t> </a:t>
            </a:r>
            <a:r>
              <a:rPr dirty="0" sz="1500" spc="-45">
                <a:solidFill>
                  <a:srgbClr val="1281B0"/>
                </a:solidFill>
                <a:latin typeface="Lucida Sans Unicode"/>
                <a:cs typeface="Lucida Sans Unicode"/>
                <a:hlinkClick r:id="rId3"/>
              </a:rPr>
              <a:t>http://www.ipeadata.gov.br/Default.aspx</a:t>
            </a:r>
            <a:r>
              <a:rPr dirty="0" sz="1500" spc="-45">
                <a:latin typeface="Lucida Sans Unicode"/>
                <a:cs typeface="Lucida Sans Unicode"/>
              </a:rPr>
              <a:t>.</a:t>
            </a:r>
            <a:r>
              <a:rPr dirty="0" sz="1500" spc="-65">
                <a:latin typeface="Lucida Sans Unicode"/>
                <a:cs typeface="Lucida Sans Unicode"/>
              </a:rPr>
              <a:t> </a:t>
            </a:r>
            <a:r>
              <a:rPr dirty="0" sz="1500" spc="-40">
                <a:latin typeface="Lucida Sans Unicode"/>
                <a:cs typeface="Lucida Sans Unicode"/>
              </a:rPr>
              <a:t>Acesso</a:t>
            </a:r>
            <a:r>
              <a:rPr dirty="0" sz="1500" spc="-70">
                <a:latin typeface="Lucida Sans Unicode"/>
                <a:cs typeface="Lucida Sans Unicode"/>
              </a:rPr>
              <a:t> </a:t>
            </a:r>
            <a:r>
              <a:rPr dirty="0" sz="1500" spc="-25">
                <a:latin typeface="Lucida Sans Unicode"/>
                <a:cs typeface="Lucida Sans Unicode"/>
              </a:rPr>
              <a:t>em:</a:t>
            </a:r>
            <a:r>
              <a:rPr dirty="0" sz="1500" spc="-65">
                <a:latin typeface="Lucida Sans Unicode"/>
                <a:cs typeface="Lucida Sans Unicode"/>
              </a:rPr>
              <a:t> </a:t>
            </a:r>
            <a:r>
              <a:rPr dirty="0" sz="1500" spc="-95">
                <a:latin typeface="Lucida Sans Unicode"/>
                <a:cs typeface="Lucida Sans Unicode"/>
              </a:rPr>
              <a:t>25</a:t>
            </a:r>
            <a:r>
              <a:rPr dirty="0" sz="1500" spc="-70">
                <a:latin typeface="Lucida Sans Unicode"/>
                <a:cs typeface="Lucida Sans Unicode"/>
              </a:rPr>
              <a:t> </a:t>
            </a:r>
            <a:r>
              <a:rPr dirty="0" sz="1500" spc="-25">
                <a:latin typeface="Lucida Sans Unicode"/>
                <a:cs typeface="Lucida Sans Unicode"/>
              </a:rPr>
              <a:t>ago.</a:t>
            </a:r>
            <a:r>
              <a:rPr dirty="0" sz="1500" spc="-70">
                <a:latin typeface="Lucida Sans Unicode"/>
                <a:cs typeface="Lucida Sans Unicode"/>
              </a:rPr>
              <a:t> </a:t>
            </a:r>
            <a:r>
              <a:rPr dirty="0" sz="1500" spc="-90">
                <a:latin typeface="Lucida Sans Unicode"/>
                <a:cs typeface="Lucida Sans Unicode"/>
              </a:rPr>
              <a:t>2023.</a:t>
            </a:r>
            <a:endParaRPr sz="1500">
              <a:latin typeface="Lucida Sans Unicode"/>
              <a:cs typeface="Lucida Sans Unicode"/>
            </a:endParaRPr>
          </a:p>
          <a:p>
            <a:pPr marL="12700" marR="5080">
              <a:lnSpc>
                <a:spcPct val="112500"/>
              </a:lnSpc>
              <a:spcBef>
                <a:spcPts val="1500"/>
              </a:spcBef>
            </a:pPr>
            <a:r>
              <a:rPr dirty="0" sz="1500" spc="-15">
                <a:latin typeface="Lucida Sans Unicode"/>
                <a:cs typeface="Lucida Sans Unicode"/>
              </a:rPr>
              <a:t>MENASCE,</a:t>
            </a:r>
            <a:r>
              <a:rPr dirty="0" sz="1500" spc="-70">
                <a:latin typeface="Lucida Sans Unicode"/>
                <a:cs typeface="Lucida Sans Unicode"/>
              </a:rPr>
              <a:t> </a:t>
            </a:r>
            <a:r>
              <a:rPr dirty="0" sz="1500" spc="-15">
                <a:latin typeface="Lucida Sans Unicode"/>
                <a:cs typeface="Lucida Sans Unicode"/>
              </a:rPr>
              <a:t>Marcella.</a:t>
            </a:r>
            <a:r>
              <a:rPr dirty="0" sz="1500" spc="-70">
                <a:latin typeface="Lucida Sans Unicode"/>
                <a:cs typeface="Lucida Sans Unicode"/>
              </a:rPr>
              <a:t> </a:t>
            </a:r>
            <a:r>
              <a:rPr dirty="0" sz="1500" spc="-20">
                <a:latin typeface="Lucida Sans Unicode"/>
                <a:cs typeface="Lucida Sans Unicode"/>
              </a:rPr>
              <a:t>Endividamento:</a:t>
            </a:r>
            <a:r>
              <a:rPr dirty="0" sz="1500" spc="-70">
                <a:latin typeface="Lucida Sans Unicode"/>
                <a:cs typeface="Lucida Sans Unicode"/>
              </a:rPr>
              <a:t> </a:t>
            </a:r>
            <a:r>
              <a:rPr dirty="0" sz="1500" spc="-20">
                <a:latin typeface="Lucida Sans Unicode"/>
                <a:cs typeface="Lucida Sans Unicode"/>
              </a:rPr>
              <a:t>Descubra</a:t>
            </a:r>
            <a:r>
              <a:rPr dirty="0" sz="1500" spc="-70">
                <a:latin typeface="Lucida Sans Unicode"/>
                <a:cs typeface="Lucida Sans Unicode"/>
              </a:rPr>
              <a:t> </a:t>
            </a:r>
            <a:r>
              <a:rPr dirty="0" sz="1500" spc="-25">
                <a:latin typeface="Lucida Sans Unicode"/>
                <a:cs typeface="Lucida Sans Unicode"/>
              </a:rPr>
              <a:t>quais</a:t>
            </a:r>
            <a:r>
              <a:rPr dirty="0" sz="1500" spc="-70">
                <a:latin typeface="Lucida Sans Unicode"/>
                <a:cs typeface="Lucida Sans Unicode"/>
              </a:rPr>
              <a:t> </a:t>
            </a:r>
            <a:r>
              <a:rPr dirty="0" sz="1500" spc="-20">
                <a:latin typeface="Lucida Sans Unicode"/>
                <a:cs typeface="Lucida Sans Unicode"/>
              </a:rPr>
              <a:t>são</a:t>
            </a:r>
            <a:r>
              <a:rPr dirty="0" sz="1500" spc="-70">
                <a:latin typeface="Lucida Sans Unicode"/>
                <a:cs typeface="Lucida Sans Unicode"/>
              </a:rPr>
              <a:t> </a:t>
            </a:r>
            <a:r>
              <a:rPr dirty="0" sz="1500" spc="-20">
                <a:latin typeface="Lucida Sans Unicode"/>
                <a:cs typeface="Lucida Sans Unicode"/>
              </a:rPr>
              <a:t>as</a:t>
            </a:r>
            <a:r>
              <a:rPr dirty="0" sz="1500" spc="-70">
                <a:latin typeface="Lucida Sans Unicode"/>
                <a:cs typeface="Lucida Sans Unicode"/>
              </a:rPr>
              <a:t> </a:t>
            </a:r>
            <a:r>
              <a:rPr dirty="0" sz="1500" spc="-30">
                <a:latin typeface="Lucida Sans Unicode"/>
                <a:cs typeface="Lucida Sans Unicode"/>
              </a:rPr>
              <a:t>principais</a:t>
            </a:r>
            <a:r>
              <a:rPr dirty="0" sz="1500" spc="-70">
                <a:latin typeface="Lucida Sans Unicode"/>
                <a:cs typeface="Lucida Sans Unicode"/>
              </a:rPr>
              <a:t> </a:t>
            </a:r>
            <a:r>
              <a:rPr dirty="0" sz="1500" spc="-30">
                <a:latin typeface="Lucida Sans Unicode"/>
                <a:cs typeface="Lucida Sans Unicode"/>
              </a:rPr>
              <a:t>causas.</a:t>
            </a:r>
            <a:r>
              <a:rPr dirty="0" sz="1500" spc="-70">
                <a:latin typeface="Lucida Sans Unicode"/>
                <a:cs typeface="Lucida Sans Unicode"/>
              </a:rPr>
              <a:t> </a:t>
            </a:r>
            <a:r>
              <a:rPr dirty="0" sz="1500" spc="-15" b="1">
                <a:latin typeface="Arial"/>
                <a:cs typeface="Arial"/>
              </a:rPr>
              <a:t>Em </a:t>
            </a:r>
            <a:r>
              <a:rPr dirty="0" sz="1500" spc="15" b="1">
                <a:latin typeface="Arial"/>
                <a:cs typeface="Arial"/>
              </a:rPr>
              <a:t>dia</a:t>
            </a:r>
            <a:r>
              <a:rPr dirty="0" sz="1500" spc="15">
                <a:latin typeface="Lucida Sans Unicode"/>
                <a:cs typeface="Lucida Sans Unicode"/>
              </a:rPr>
              <a:t>,</a:t>
            </a:r>
            <a:r>
              <a:rPr dirty="0" sz="1500" spc="-70">
                <a:latin typeface="Lucida Sans Unicode"/>
                <a:cs typeface="Lucida Sans Unicode"/>
              </a:rPr>
              <a:t> </a:t>
            </a:r>
            <a:r>
              <a:rPr dirty="0" sz="1500" spc="-95">
                <a:latin typeface="Lucida Sans Unicode"/>
                <a:cs typeface="Lucida Sans Unicode"/>
              </a:rPr>
              <a:t>11</a:t>
            </a:r>
            <a:r>
              <a:rPr dirty="0" sz="1500" spc="-70">
                <a:latin typeface="Lucida Sans Unicode"/>
                <a:cs typeface="Lucida Sans Unicode"/>
              </a:rPr>
              <a:t> </a:t>
            </a:r>
            <a:r>
              <a:rPr dirty="0" sz="1500" spc="-25">
                <a:latin typeface="Lucida Sans Unicode"/>
                <a:cs typeface="Lucida Sans Unicode"/>
              </a:rPr>
              <a:t>ago.</a:t>
            </a:r>
            <a:r>
              <a:rPr dirty="0" sz="1500" spc="-70">
                <a:latin typeface="Lucida Sans Unicode"/>
                <a:cs typeface="Lucida Sans Unicode"/>
              </a:rPr>
              <a:t> </a:t>
            </a:r>
            <a:r>
              <a:rPr dirty="0" sz="1500" spc="-90">
                <a:latin typeface="Lucida Sans Unicode"/>
                <a:cs typeface="Lucida Sans Unicode"/>
              </a:rPr>
              <a:t>2020.</a:t>
            </a:r>
            <a:r>
              <a:rPr dirty="0" sz="1500" spc="-70">
                <a:latin typeface="Lucida Sans Unicode"/>
                <a:cs typeface="Lucida Sans Unicode"/>
              </a:rPr>
              <a:t> </a:t>
            </a:r>
            <a:r>
              <a:rPr dirty="0" sz="1500" spc="-30">
                <a:latin typeface="Lucida Sans Unicode"/>
                <a:cs typeface="Lucida Sans Unicode"/>
              </a:rPr>
              <a:t>Disponível</a:t>
            </a:r>
            <a:r>
              <a:rPr dirty="0" sz="1500" spc="-70">
                <a:latin typeface="Lucida Sans Unicode"/>
                <a:cs typeface="Lucida Sans Unicode"/>
              </a:rPr>
              <a:t> </a:t>
            </a:r>
            <a:r>
              <a:rPr dirty="0" sz="1500" spc="-25">
                <a:latin typeface="Lucida Sans Unicode"/>
                <a:cs typeface="Lucida Sans Unicode"/>
              </a:rPr>
              <a:t>em: </a:t>
            </a:r>
            <a:r>
              <a:rPr dirty="0" sz="1500" spc="-459">
                <a:latin typeface="Lucida Sans Unicode"/>
                <a:cs typeface="Lucida Sans Unicode"/>
              </a:rPr>
              <a:t> </a:t>
            </a:r>
            <a:r>
              <a:rPr dirty="0" sz="1500" spc="-50">
                <a:solidFill>
                  <a:srgbClr val="1281B0"/>
                </a:solidFill>
                <a:latin typeface="Lucida Sans Unicode"/>
                <a:cs typeface="Lucida Sans Unicode"/>
                <a:hlinkClick r:id="rId4"/>
              </a:rPr>
              <a:t>https://blog.euemdia.com.br/endividamento-das-familias/</a:t>
            </a:r>
            <a:r>
              <a:rPr dirty="0" sz="1500" spc="-50">
                <a:latin typeface="Lucida Sans Unicode"/>
                <a:cs typeface="Lucida Sans Unicode"/>
              </a:rPr>
              <a:t>.</a:t>
            </a:r>
            <a:r>
              <a:rPr dirty="0" sz="1500" spc="-85">
                <a:latin typeface="Lucida Sans Unicode"/>
                <a:cs typeface="Lucida Sans Unicode"/>
              </a:rPr>
              <a:t> </a:t>
            </a:r>
            <a:r>
              <a:rPr dirty="0" sz="1500" spc="-40">
                <a:latin typeface="Lucida Sans Unicode"/>
                <a:cs typeface="Lucida Sans Unicode"/>
              </a:rPr>
              <a:t>Acesso</a:t>
            </a:r>
            <a:r>
              <a:rPr dirty="0" sz="1500" spc="-85">
                <a:latin typeface="Lucida Sans Unicode"/>
                <a:cs typeface="Lucida Sans Unicode"/>
              </a:rPr>
              <a:t> </a:t>
            </a:r>
            <a:r>
              <a:rPr dirty="0" sz="1500" spc="-25">
                <a:latin typeface="Lucida Sans Unicode"/>
                <a:cs typeface="Lucida Sans Unicode"/>
              </a:rPr>
              <a:t>em:</a:t>
            </a:r>
            <a:r>
              <a:rPr dirty="0" sz="1500" spc="-85">
                <a:latin typeface="Lucida Sans Unicode"/>
                <a:cs typeface="Lucida Sans Unicode"/>
              </a:rPr>
              <a:t> </a:t>
            </a:r>
            <a:r>
              <a:rPr dirty="0" sz="1500" spc="-95">
                <a:latin typeface="Lucida Sans Unicode"/>
                <a:cs typeface="Lucida Sans Unicode"/>
              </a:rPr>
              <a:t>26</a:t>
            </a:r>
            <a:r>
              <a:rPr dirty="0" sz="1500" spc="-85">
                <a:latin typeface="Lucida Sans Unicode"/>
                <a:cs typeface="Lucida Sans Unicode"/>
              </a:rPr>
              <a:t> </a:t>
            </a:r>
            <a:r>
              <a:rPr dirty="0" sz="1500" spc="-25">
                <a:latin typeface="Lucida Sans Unicode"/>
                <a:cs typeface="Lucida Sans Unicode"/>
              </a:rPr>
              <a:t>ago.</a:t>
            </a:r>
            <a:r>
              <a:rPr dirty="0" sz="1500" spc="-85">
                <a:latin typeface="Lucida Sans Unicode"/>
                <a:cs typeface="Lucida Sans Unicode"/>
              </a:rPr>
              <a:t> </a:t>
            </a:r>
            <a:r>
              <a:rPr dirty="0" sz="1500" spc="-90">
                <a:latin typeface="Lucida Sans Unicode"/>
                <a:cs typeface="Lucida Sans Unicode"/>
              </a:rPr>
              <a:t>2023.</a:t>
            </a:r>
            <a:endParaRPr sz="1500">
              <a:latin typeface="Lucida Sans Unicode"/>
              <a:cs typeface="Lucida Sans Unicode"/>
            </a:endParaRPr>
          </a:p>
          <a:p>
            <a:pPr marL="12700" marR="2550795">
              <a:lnSpc>
                <a:spcPct val="112500"/>
              </a:lnSpc>
              <a:spcBef>
                <a:spcPts val="1500"/>
              </a:spcBef>
            </a:pPr>
            <a:r>
              <a:rPr dirty="0" sz="1500" spc="-35">
                <a:latin typeface="Lucida Sans Unicode"/>
                <a:cs typeface="Lucida Sans Unicode"/>
              </a:rPr>
              <a:t>OCDE.</a:t>
            </a:r>
            <a:r>
              <a:rPr dirty="0" sz="1500" spc="-75">
                <a:latin typeface="Lucida Sans Unicode"/>
                <a:cs typeface="Lucida Sans Unicode"/>
              </a:rPr>
              <a:t> </a:t>
            </a:r>
            <a:r>
              <a:rPr dirty="0" sz="1500" spc="-10">
                <a:latin typeface="Lucida Sans Unicode"/>
                <a:cs typeface="Lucida Sans Unicode"/>
              </a:rPr>
              <a:t>Brasil</a:t>
            </a:r>
            <a:r>
              <a:rPr dirty="0" sz="1500" spc="-75">
                <a:latin typeface="Lucida Sans Unicode"/>
                <a:cs typeface="Lucida Sans Unicode"/>
              </a:rPr>
              <a:t> </a:t>
            </a:r>
            <a:r>
              <a:rPr dirty="0" sz="1500" spc="-15">
                <a:latin typeface="Lucida Sans Unicode"/>
                <a:cs typeface="Lucida Sans Unicode"/>
              </a:rPr>
              <a:t>Perspectivas</a:t>
            </a:r>
            <a:r>
              <a:rPr dirty="0" sz="1500" spc="-75">
                <a:latin typeface="Lucida Sans Unicode"/>
                <a:cs typeface="Lucida Sans Unicode"/>
              </a:rPr>
              <a:t> </a:t>
            </a:r>
            <a:r>
              <a:rPr dirty="0" sz="1500" spc="-20">
                <a:latin typeface="Lucida Sans Unicode"/>
                <a:cs typeface="Lucida Sans Unicode"/>
              </a:rPr>
              <a:t>Economicas</a:t>
            </a:r>
            <a:r>
              <a:rPr dirty="0" sz="1500" spc="-75">
                <a:latin typeface="Lucida Sans Unicode"/>
                <a:cs typeface="Lucida Sans Unicode"/>
              </a:rPr>
              <a:t> </a:t>
            </a:r>
            <a:r>
              <a:rPr dirty="0" sz="1500" spc="-10">
                <a:latin typeface="Lucida Sans Unicode"/>
                <a:cs typeface="Lucida Sans Unicode"/>
              </a:rPr>
              <a:t>de</a:t>
            </a:r>
            <a:r>
              <a:rPr dirty="0" sz="1500" spc="-70">
                <a:latin typeface="Lucida Sans Unicode"/>
                <a:cs typeface="Lucida Sans Unicode"/>
              </a:rPr>
              <a:t> </a:t>
            </a:r>
            <a:r>
              <a:rPr dirty="0" sz="1500" spc="-20">
                <a:latin typeface="Lucida Sans Unicode"/>
                <a:cs typeface="Lucida Sans Unicode"/>
              </a:rPr>
              <a:t>la</a:t>
            </a:r>
            <a:r>
              <a:rPr dirty="0" sz="1500" spc="-75">
                <a:latin typeface="Lucida Sans Unicode"/>
                <a:cs typeface="Lucida Sans Unicode"/>
              </a:rPr>
              <a:t> </a:t>
            </a:r>
            <a:r>
              <a:rPr dirty="0" sz="1500" spc="-35">
                <a:latin typeface="Lucida Sans Unicode"/>
                <a:cs typeface="Lucida Sans Unicode"/>
              </a:rPr>
              <a:t>OCDE.</a:t>
            </a:r>
            <a:r>
              <a:rPr dirty="0" sz="1500" spc="-75">
                <a:latin typeface="Lucida Sans Unicode"/>
                <a:cs typeface="Lucida Sans Unicode"/>
              </a:rPr>
              <a:t> </a:t>
            </a:r>
            <a:r>
              <a:rPr dirty="0" sz="1500" spc="-65" b="1">
                <a:latin typeface="Arial"/>
                <a:cs typeface="Arial"/>
              </a:rPr>
              <a:t>OCDE</a:t>
            </a:r>
            <a:r>
              <a:rPr dirty="0" sz="1500" spc="-65">
                <a:latin typeface="Lucida Sans Unicode"/>
                <a:cs typeface="Lucida Sans Unicode"/>
              </a:rPr>
              <a:t>,</a:t>
            </a:r>
            <a:r>
              <a:rPr dirty="0" sz="1500" spc="-75">
                <a:latin typeface="Lucida Sans Unicode"/>
                <a:cs typeface="Lucida Sans Unicode"/>
              </a:rPr>
              <a:t> </a:t>
            </a:r>
            <a:r>
              <a:rPr dirty="0" sz="1500" spc="-95">
                <a:latin typeface="Lucida Sans Unicode"/>
                <a:cs typeface="Lucida Sans Unicode"/>
              </a:rPr>
              <a:t>22</a:t>
            </a:r>
            <a:r>
              <a:rPr dirty="0" sz="1500" spc="-70">
                <a:latin typeface="Lucida Sans Unicode"/>
                <a:cs typeface="Lucida Sans Unicode"/>
              </a:rPr>
              <a:t> </a:t>
            </a:r>
            <a:r>
              <a:rPr dirty="0" sz="1500" spc="-50">
                <a:latin typeface="Lucida Sans Unicode"/>
                <a:cs typeface="Lucida Sans Unicode"/>
              </a:rPr>
              <a:t>nov.</a:t>
            </a:r>
            <a:r>
              <a:rPr dirty="0" sz="1500" spc="-75">
                <a:latin typeface="Lucida Sans Unicode"/>
                <a:cs typeface="Lucida Sans Unicode"/>
              </a:rPr>
              <a:t> </a:t>
            </a:r>
            <a:r>
              <a:rPr dirty="0" sz="1500" spc="-90">
                <a:latin typeface="Lucida Sans Unicode"/>
                <a:cs typeface="Lucida Sans Unicode"/>
              </a:rPr>
              <a:t>2022.</a:t>
            </a:r>
            <a:r>
              <a:rPr dirty="0" sz="1500" spc="-75">
                <a:latin typeface="Lucida Sans Unicode"/>
                <a:cs typeface="Lucida Sans Unicode"/>
              </a:rPr>
              <a:t> </a:t>
            </a:r>
            <a:r>
              <a:rPr dirty="0" sz="1500" spc="-30">
                <a:latin typeface="Lucida Sans Unicode"/>
                <a:cs typeface="Lucida Sans Unicode"/>
              </a:rPr>
              <a:t>Disponível</a:t>
            </a:r>
            <a:r>
              <a:rPr dirty="0" sz="1500" spc="-75">
                <a:latin typeface="Lucida Sans Unicode"/>
                <a:cs typeface="Lucida Sans Unicode"/>
              </a:rPr>
              <a:t> </a:t>
            </a:r>
            <a:r>
              <a:rPr dirty="0" sz="1500" spc="-25">
                <a:latin typeface="Lucida Sans Unicode"/>
                <a:cs typeface="Lucida Sans Unicode"/>
              </a:rPr>
              <a:t>em: </a:t>
            </a:r>
            <a:r>
              <a:rPr dirty="0" sz="1500" spc="-465">
                <a:latin typeface="Lucida Sans Unicode"/>
                <a:cs typeface="Lucida Sans Unicode"/>
              </a:rPr>
              <a:t> </a:t>
            </a:r>
            <a:r>
              <a:rPr dirty="0" sz="1500" spc="-55">
                <a:solidFill>
                  <a:srgbClr val="1281B0"/>
                </a:solidFill>
                <a:latin typeface="Lucida Sans Unicode"/>
                <a:cs typeface="Lucida Sans Unicode"/>
                <a:hlinkClick r:id="rId5"/>
              </a:rPr>
              <a:t>https://issuu.com/oecd.publishing/docs/e0112esp_brz_prt</a:t>
            </a:r>
            <a:r>
              <a:rPr dirty="0" sz="1500" spc="-55">
                <a:latin typeface="Lucida Sans Unicode"/>
                <a:cs typeface="Lucida Sans Unicode"/>
              </a:rPr>
              <a:t>.</a:t>
            </a:r>
            <a:r>
              <a:rPr dirty="0" sz="1500" spc="-80">
                <a:latin typeface="Lucida Sans Unicode"/>
                <a:cs typeface="Lucida Sans Unicode"/>
              </a:rPr>
              <a:t> </a:t>
            </a:r>
            <a:r>
              <a:rPr dirty="0" sz="1500" spc="-40">
                <a:latin typeface="Lucida Sans Unicode"/>
                <a:cs typeface="Lucida Sans Unicode"/>
              </a:rPr>
              <a:t>Acesso</a:t>
            </a:r>
            <a:r>
              <a:rPr dirty="0" sz="1500" spc="-80">
                <a:latin typeface="Lucida Sans Unicode"/>
                <a:cs typeface="Lucida Sans Unicode"/>
              </a:rPr>
              <a:t> </a:t>
            </a:r>
            <a:r>
              <a:rPr dirty="0" sz="1500" spc="-25">
                <a:latin typeface="Lucida Sans Unicode"/>
                <a:cs typeface="Lucida Sans Unicode"/>
              </a:rPr>
              <a:t>em:</a:t>
            </a:r>
            <a:r>
              <a:rPr dirty="0" sz="1500" spc="-75">
                <a:latin typeface="Lucida Sans Unicode"/>
                <a:cs typeface="Lucida Sans Unicode"/>
              </a:rPr>
              <a:t> </a:t>
            </a:r>
            <a:r>
              <a:rPr dirty="0" sz="1500" spc="-95">
                <a:latin typeface="Lucida Sans Unicode"/>
                <a:cs typeface="Lucida Sans Unicode"/>
              </a:rPr>
              <a:t>25</a:t>
            </a:r>
            <a:r>
              <a:rPr dirty="0" sz="1500" spc="-80">
                <a:latin typeface="Lucida Sans Unicode"/>
                <a:cs typeface="Lucida Sans Unicode"/>
              </a:rPr>
              <a:t> </a:t>
            </a:r>
            <a:r>
              <a:rPr dirty="0" sz="1500" spc="-25">
                <a:latin typeface="Lucida Sans Unicode"/>
                <a:cs typeface="Lucida Sans Unicode"/>
              </a:rPr>
              <a:t>ago.</a:t>
            </a:r>
            <a:r>
              <a:rPr dirty="0" sz="1500" spc="-75">
                <a:latin typeface="Lucida Sans Unicode"/>
                <a:cs typeface="Lucida Sans Unicode"/>
              </a:rPr>
              <a:t> </a:t>
            </a:r>
            <a:r>
              <a:rPr dirty="0" sz="1500" spc="-90">
                <a:latin typeface="Lucida Sans Unicode"/>
                <a:cs typeface="Lucida Sans Unicode"/>
              </a:rPr>
              <a:t>2023.</a:t>
            </a:r>
            <a:endParaRPr sz="1500">
              <a:latin typeface="Lucida Sans Unicode"/>
              <a:cs typeface="Lucida Sans Unicode"/>
            </a:endParaRPr>
          </a:p>
          <a:p>
            <a:pPr marL="12700" marR="433070">
              <a:lnSpc>
                <a:spcPct val="112500"/>
              </a:lnSpc>
              <a:spcBef>
                <a:spcPts val="1500"/>
              </a:spcBef>
            </a:pPr>
            <a:r>
              <a:rPr dirty="0" sz="1500" spc="-10">
                <a:latin typeface="Lucida Sans Unicode"/>
                <a:cs typeface="Lucida Sans Unicode"/>
              </a:rPr>
              <a:t>OREIRO,</a:t>
            </a:r>
            <a:r>
              <a:rPr dirty="0" sz="1500" spc="-85">
                <a:latin typeface="Lucida Sans Unicode"/>
                <a:cs typeface="Lucida Sans Unicode"/>
              </a:rPr>
              <a:t> </a:t>
            </a:r>
            <a:r>
              <a:rPr dirty="0" sz="1500" spc="-30">
                <a:latin typeface="Lucida Sans Unicode"/>
                <a:cs typeface="Lucida Sans Unicode"/>
              </a:rPr>
              <a:t>José</a:t>
            </a:r>
            <a:r>
              <a:rPr dirty="0" sz="1500" spc="-80">
                <a:latin typeface="Lucida Sans Unicode"/>
                <a:cs typeface="Lucida Sans Unicode"/>
              </a:rPr>
              <a:t> </a:t>
            </a:r>
            <a:r>
              <a:rPr dirty="0" sz="1500" spc="-60">
                <a:latin typeface="Lucida Sans Unicode"/>
                <a:cs typeface="Lucida Sans Unicode"/>
              </a:rPr>
              <a:t>Luiz;</a:t>
            </a:r>
            <a:r>
              <a:rPr dirty="0" sz="1500" spc="-80">
                <a:latin typeface="Lucida Sans Unicode"/>
                <a:cs typeface="Lucida Sans Unicode"/>
              </a:rPr>
              <a:t> </a:t>
            </a:r>
            <a:r>
              <a:rPr dirty="0" sz="1500" spc="-30">
                <a:latin typeface="Lucida Sans Unicode"/>
                <a:cs typeface="Lucida Sans Unicode"/>
              </a:rPr>
              <a:t>PAULA,</a:t>
            </a:r>
            <a:r>
              <a:rPr dirty="0" sz="1500" spc="-80">
                <a:latin typeface="Lucida Sans Unicode"/>
                <a:cs typeface="Lucida Sans Unicode"/>
              </a:rPr>
              <a:t> </a:t>
            </a:r>
            <a:r>
              <a:rPr dirty="0" sz="1500" spc="-55">
                <a:latin typeface="Lucida Sans Unicode"/>
                <a:cs typeface="Lucida Sans Unicode"/>
              </a:rPr>
              <a:t>Luiz</a:t>
            </a:r>
            <a:r>
              <a:rPr dirty="0" sz="1500" spc="-80">
                <a:latin typeface="Lucida Sans Unicode"/>
                <a:cs typeface="Lucida Sans Unicode"/>
              </a:rPr>
              <a:t> </a:t>
            </a:r>
            <a:r>
              <a:rPr dirty="0" sz="1500" spc="-5">
                <a:latin typeface="Lucida Sans Unicode"/>
                <a:cs typeface="Lucida Sans Unicode"/>
              </a:rPr>
              <a:t>Fernando</a:t>
            </a:r>
            <a:r>
              <a:rPr dirty="0" sz="1500" spc="-85">
                <a:latin typeface="Lucida Sans Unicode"/>
                <a:cs typeface="Lucida Sans Unicode"/>
              </a:rPr>
              <a:t> </a:t>
            </a:r>
            <a:r>
              <a:rPr dirty="0" sz="1500" spc="-30">
                <a:latin typeface="Lucida Sans Unicode"/>
                <a:cs typeface="Lucida Sans Unicode"/>
              </a:rPr>
              <a:t>de.</a:t>
            </a:r>
            <a:r>
              <a:rPr dirty="0" sz="1500" spc="-80">
                <a:latin typeface="Lucida Sans Unicode"/>
                <a:cs typeface="Lucida Sans Unicode"/>
              </a:rPr>
              <a:t> </a:t>
            </a:r>
            <a:r>
              <a:rPr dirty="0" sz="1500" spc="45" b="1">
                <a:latin typeface="Arial"/>
                <a:cs typeface="Arial"/>
              </a:rPr>
              <a:t>Macroeconomia</a:t>
            </a:r>
            <a:r>
              <a:rPr dirty="0" sz="1500" spc="-25" b="1">
                <a:latin typeface="Arial"/>
                <a:cs typeface="Arial"/>
              </a:rPr>
              <a:t> </a:t>
            </a:r>
            <a:r>
              <a:rPr dirty="0" sz="1500" spc="50" b="1">
                <a:latin typeface="Arial"/>
                <a:cs typeface="Arial"/>
              </a:rPr>
              <a:t>da</a:t>
            </a:r>
            <a:r>
              <a:rPr dirty="0" sz="1500" spc="-25" b="1">
                <a:latin typeface="Arial"/>
                <a:cs typeface="Arial"/>
              </a:rPr>
              <a:t> </a:t>
            </a:r>
            <a:r>
              <a:rPr dirty="0" sz="1500" spc="35" b="1">
                <a:latin typeface="Arial"/>
                <a:cs typeface="Arial"/>
              </a:rPr>
              <a:t>estagnação</a:t>
            </a:r>
            <a:r>
              <a:rPr dirty="0" sz="1500" spc="-30" b="1">
                <a:latin typeface="Arial"/>
                <a:cs typeface="Arial"/>
              </a:rPr>
              <a:t> </a:t>
            </a:r>
            <a:r>
              <a:rPr dirty="0" sz="1500" spc="25" b="1">
                <a:latin typeface="Arial"/>
                <a:cs typeface="Arial"/>
              </a:rPr>
              <a:t>econômica.</a:t>
            </a:r>
            <a:r>
              <a:rPr dirty="0" sz="1500" spc="-25" b="1">
                <a:latin typeface="Arial"/>
                <a:cs typeface="Arial"/>
              </a:rPr>
              <a:t> </a:t>
            </a:r>
            <a:r>
              <a:rPr dirty="0" sz="1500" spc="-30">
                <a:latin typeface="Lucida Sans Unicode"/>
                <a:cs typeface="Lucida Sans Unicode"/>
              </a:rPr>
              <a:t>Rio</a:t>
            </a:r>
            <a:r>
              <a:rPr dirty="0" sz="1500" spc="-80">
                <a:latin typeface="Lucida Sans Unicode"/>
                <a:cs typeface="Lucida Sans Unicode"/>
              </a:rPr>
              <a:t> </a:t>
            </a:r>
            <a:r>
              <a:rPr dirty="0" sz="1500" spc="-10">
                <a:latin typeface="Lucida Sans Unicode"/>
                <a:cs typeface="Lucida Sans Unicode"/>
              </a:rPr>
              <a:t>de</a:t>
            </a:r>
            <a:r>
              <a:rPr dirty="0" sz="1500" spc="-80">
                <a:latin typeface="Lucida Sans Unicode"/>
                <a:cs typeface="Lucida Sans Unicode"/>
              </a:rPr>
              <a:t> </a:t>
            </a:r>
            <a:r>
              <a:rPr dirty="0" sz="1500" spc="-25">
                <a:latin typeface="Lucida Sans Unicode"/>
                <a:cs typeface="Lucida Sans Unicode"/>
              </a:rPr>
              <a:t>Janeiro:</a:t>
            </a:r>
            <a:r>
              <a:rPr dirty="0" sz="1500" spc="-80">
                <a:latin typeface="Lucida Sans Unicode"/>
                <a:cs typeface="Lucida Sans Unicode"/>
              </a:rPr>
              <a:t> </a:t>
            </a:r>
            <a:r>
              <a:rPr dirty="0" sz="1500" spc="-35">
                <a:latin typeface="Lucida Sans Unicode"/>
                <a:cs typeface="Lucida Sans Unicode"/>
              </a:rPr>
              <a:t>Alta </a:t>
            </a:r>
            <a:r>
              <a:rPr dirty="0" sz="1500" spc="-459">
                <a:latin typeface="Lucida Sans Unicode"/>
                <a:cs typeface="Lucida Sans Unicode"/>
              </a:rPr>
              <a:t> </a:t>
            </a:r>
            <a:r>
              <a:rPr dirty="0" sz="1500" spc="-20">
                <a:latin typeface="Lucida Sans Unicode"/>
                <a:cs typeface="Lucida Sans Unicode"/>
              </a:rPr>
              <a:t>Books.</a:t>
            </a:r>
            <a:r>
              <a:rPr dirty="0" sz="1500" spc="-90">
                <a:latin typeface="Lucida Sans Unicode"/>
                <a:cs typeface="Lucida Sans Unicode"/>
              </a:rPr>
              <a:t> 2021.</a:t>
            </a:r>
            <a:endParaRPr sz="1500">
              <a:latin typeface="Lucida Sans Unicode"/>
              <a:cs typeface="Lucida Sans Unicode"/>
            </a:endParaRPr>
          </a:p>
        </p:txBody>
      </p:sp>
      <p:pic>
        <p:nvPicPr>
          <p:cNvPr id="3" name="object 3"/>
          <p:cNvPicPr/>
          <p:nvPr/>
        </p:nvPicPr>
        <p:blipFill>
          <a:blip r:embed="rId6" cstate="print"/>
          <a:stretch>
            <a:fillRect/>
          </a:stretch>
        </p:blipFill>
        <p:spPr>
          <a:xfrm>
            <a:off x="0" y="5457824"/>
            <a:ext cx="10915649" cy="1028700"/>
          </a:xfrm>
          <a:prstGeom prst="rect">
            <a:avLst/>
          </a:prstGeom>
        </p:spPr>
      </p:pic>
      <p:pic>
        <p:nvPicPr>
          <p:cNvPr id="4" name="object 4"/>
          <p:cNvPicPr/>
          <p:nvPr/>
        </p:nvPicPr>
        <p:blipFill>
          <a:blip r:embed="rId7" cstate="print"/>
          <a:stretch>
            <a:fillRect/>
          </a:stretch>
        </p:blipFill>
        <p:spPr>
          <a:xfrm>
            <a:off x="0" y="0"/>
            <a:ext cx="11525249" cy="1447799"/>
          </a:xfrm>
          <a:prstGeom prst="rect">
            <a:avLst/>
          </a:prstGeom>
        </p:spPr>
      </p:pic>
      <p:sp>
        <p:nvSpPr>
          <p:cNvPr id="5" name="object 5"/>
          <p:cNvSpPr txBox="1">
            <a:spLocks noGrp="1"/>
          </p:cNvSpPr>
          <p:nvPr>
            <p:ph type="sldNum" idx="7" sz="quarter"/>
          </p:nvPr>
        </p:nvSpPr>
        <p:spPr>
          <a:prstGeom prst="rect"/>
        </p:spPr>
        <p:txBody>
          <a:bodyPr wrap="square" lIns="0" tIns="24130" rIns="0" bIns="0" rtlCol="0" vert="horz">
            <a:spAutoFit/>
          </a:bodyPr>
          <a:lstStyle/>
          <a:p>
            <a:pPr marL="38100">
              <a:lnSpc>
                <a:spcPct val="100000"/>
              </a:lnSpc>
              <a:spcBef>
                <a:spcPts val="190"/>
              </a:spcBef>
            </a:pPr>
            <a:fld id="{81D60167-4931-47E6-BA6A-407CBD079E47}" type="slidenum">
              <a:rPr dirty="0" spc="-85"/>
              <a:t>13</a:t>
            </a:fld>
            <a:r>
              <a:rPr dirty="0" spc="-80"/>
              <a:t> </a:t>
            </a:r>
            <a:r>
              <a:rPr dirty="0" spc="-210"/>
              <a:t>/</a:t>
            </a:r>
            <a:r>
              <a:rPr dirty="0" spc="-80"/>
              <a:t> </a:t>
            </a:r>
            <a:r>
              <a:rPr dirty="0" spc="-85"/>
              <a:t>27</a:t>
            </a: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596899" y="2073275"/>
            <a:ext cx="10239375" cy="3330575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dirty="0" sz="1500" spc="-15">
                <a:latin typeface="Lucida Sans Unicode"/>
                <a:cs typeface="Lucida Sans Unicode"/>
              </a:rPr>
              <a:t>PASSOS,</a:t>
            </a:r>
            <a:r>
              <a:rPr dirty="0" sz="1500" spc="-80">
                <a:latin typeface="Lucida Sans Unicode"/>
                <a:cs typeface="Lucida Sans Unicode"/>
              </a:rPr>
              <a:t> </a:t>
            </a:r>
            <a:r>
              <a:rPr dirty="0" sz="1500" spc="-30">
                <a:latin typeface="Lucida Sans Unicode"/>
                <a:cs typeface="Lucida Sans Unicode"/>
              </a:rPr>
              <a:t>Carlos</a:t>
            </a:r>
            <a:r>
              <a:rPr dirty="0" sz="1500" spc="-80">
                <a:latin typeface="Lucida Sans Unicode"/>
                <a:cs typeface="Lucida Sans Unicode"/>
              </a:rPr>
              <a:t> </a:t>
            </a:r>
            <a:r>
              <a:rPr dirty="0" sz="1500" spc="-10">
                <a:latin typeface="Lucida Sans Unicode"/>
                <a:cs typeface="Lucida Sans Unicode"/>
              </a:rPr>
              <a:t>Roberto</a:t>
            </a:r>
            <a:r>
              <a:rPr dirty="0" sz="1500" spc="-80">
                <a:latin typeface="Lucida Sans Unicode"/>
                <a:cs typeface="Lucida Sans Unicode"/>
              </a:rPr>
              <a:t> </a:t>
            </a:r>
            <a:r>
              <a:rPr dirty="0" sz="1500" spc="-15">
                <a:latin typeface="Lucida Sans Unicode"/>
                <a:cs typeface="Lucida Sans Unicode"/>
              </a:rPr>
              <a:t>Martins;</a:t>
            </a:r>
            <a:r>
              <a:rPr dirty="0" sz="1500" spc="-80">
                <a:latin typeface="Lucida Sans Unicode"/>
                <a:cs typeface="Lucida Sans Unicode"/>
              </a:rPr>
              <a:t> </a:t>
            </a:r>
            <a:r>
              <a:rPr dirty="0" sz="1500" spc="5">
                <a:latin typeface="Lucida Sans Unicode"/>
                <a:cs typeface="Lucida Sans Unicode"/>
              </a:rPr>
              <a:t>NOGAMI,</a:t>
            </a:r>
            <a:r>
              <a:rPr dirty="0" sz="1500" spc="-80">
                <a:latin typeface="Lucida Sans Unicode"/>
                <a:cs typeface="Lucida Sans Unicode"/>
              </a:rPr>
              <a:t> </a:t>
            </a:r>
            <a:r>
              <a:rPr dirty="0" sz="1500" spc="-25">
                <a:latin typeface="Lucida Sans Unicode"/>
                <a:cs typeface="Lucida Sans Unicode"/>
              </a:rPr>
              <a:t>Otto.</a:t>
            </a:r>
            <a:r>
              <a:rPr dirty="0" sz="1500" spc="-80">
                <a:latin typeface="Lucida Sans Unicode"/>
                <a:cs typeface="Lucida Sans Unicode"/>
              </a:rPr>
              <a:t> </a:t>
            </a:r>
            <a:r>
              <a:rPr dirty="0" sz="1500" spc="10" b="1">
                <a:latin typeface="Arial"/>
                <a:cs typeface="Arial"/>
              </a:rPr>
              <a:t>Princípios</a:t>
            </a:r>
            <a:r>
              <a:rPr dirty="0" sz="1500" spc="-25" b="1">
                <a:latin typeface="Arial"/>
                <a:cs typeface="Arial"/>
              </a:rPr>
              <a:t> </a:t>
            </a:r>
            <a:r>
              <a:rPr dirty="0" sz="1500" spc="40" b="1">
                <a:latin typeface="Arial"/>
                <a:cs typeface="Arial"/>
              </a:rPr>
              <a:t>de</a:t>
            </a:r>
            <a:r>
              <a:rPr dirty="0" sz="1500" spc="-25" b="1">
                <a:latin typeface="Arial"/>
                <a:cs typeface="Arial"/>
              </a:rPr>
              <a:t> </a:t>
            </a:r>
            <a:r>
              <a:rPr dirty="0" sz="1500" spc="25" b="1">
                <a:latin typeface="Arial"/>
                <a:cs typeface="Arial"/>
              </a:rPr>
              <a:t>economia</a:t>
            </a:r>
            <a:r>
              <a:rPr dirty="0" sz="1500" spc="25">
                <a:latin typeface="Lucida Sans Unicode"/>
                <a:cs typeface="Lucida Sans Unicode"/>
              </a:rPr>
              <a:t>.</a:t>
            </a:r>
            <a:r>
              <a:rPr dirty="0" sz="1500" spc="-80">
                <a:latin typeface="Lucida Sans Unicode"/>
                <a:cs typeface="Lucida Sans Unicode"/>
              </a:rPr>
              <a:t> </a:t>
            </a:r>
            <a:r>
              <a:rPr dirty="0" sz="1500" spc="5">
                <a:latin typeface="Lucida Sans Unicode"/>
                <a:cs typeface="Lucida Sans Unicode"/>
              </a:rPr>
              <a:t>São</a:t>
            </a:r>
            <a:r>
              <a:rPr dirty="0" sz="1500" spc="-80">
                <a:latin typeface="Lucida Sans Unicode"/>
                <a:cs typeface="Lucida Sans Unicode"/>
              </a:rPr>
              <a:t> </a:t>
            </a:r>
            <a:r>
              <a:rPr dirty="0" sz="1500" spc="-10">
                <a:latin typeface="Lucida Sans Unicode"/>
                <a:cs typeface="Lucida Sans Unicode"/>
              </a:rPr>
              <a:t>Paulo:</a:t>
            </a:r>
            <a:r>
              <a:rPr dirty="0" sz="1500" spc="-75">
                <a:latin typeface="Lucida Sans Unicode"/>
                <a:cs typeface="Lucida Sans Unicode"/>
              </a:rPr>
              <a:t> </a:t>
            </a:r>
            <a:r>
              <a:rPr dirty="0" sz="1500" spc="-15">
                <a:latin typeface="Lucida Sans Unicode"/>
                <a:cs typeface="Lucida Sans Unicode"/>
              </a:rPr>
              <a:t>Pioneira,</a:t>
            </a:r>
            <a:r>
              <a:rPr dirty="0" sz="1500" spc="-80">
                <a:latin typeface="Lucida Sans Unicode"/>
                <a:cs typeface="Lucida Sans Unicode"/>
              </a:rPr>
              <a:t> </a:t>
            </a:r>
            <a:r>
              <a:rPr dirty="0" sz="1500" spc="-90">
                <a:latin typeface="Lucida Sans Unicode"/>
                <a:cs typeface="Lucida Sans Unicode"/>
              </a:rPr>
              <a:t>1998.</a:t>
            </a:r>
            <a:endParaRPr sz="1500">
              <a:latin typeface="Lucida Sans Unicode"/>
              <a:cs typeface="Lucida Sans Unicode"/>
            </a:endParaRPr>
          </a:p>
          <a:p>
            <a:pPr marL="12700" marR="5080">
              <a:lnSpc>
                <a:spcPct val="112500"/>
              </a:lnSpc>
              <a:spcBef>
                <a:spcPts val="1500"/>
              </a:spcBef>
            </a:pPr>
            <a:r>
              <a:rPr dirty="0" sz="1500" spc="25">
                <a:latin typeface="Lucida Sans Unicode"/>
                <a:cs typeface="Lucida Sans Unicode"/>
              </a:rPr>
              <a:t>PMDB.</a:t>
            </a:r>
            <a:r>
              <a:rPr dirty="0" sz="1500" spc="-75">
                <a:latin typeface="Lucida Sans Unicode"/>
                <a:cs typeface="Lucida Sans Unicode"/>
              </a:rPr>
              <a:t> </a:t>
            </a:r>
            <a:r>
              <a:rPr dirty="0" sz="1500" spc="-25">
                <a:latin typeface="Lucida Sans Unicode"/>
                <a:cs typeface="Lucida Sans Unicode"/>
              </a:rPr>
              <a:t>PARTIDO</a:t>
            </a:r>
            <a:r>
              <a:rPr dirty="0" sz="1500" spc="-70">
                <a:latin typeface="Lucida Sans Unicode"/>
                <a:cs typeface="Lucida Sans Unicode"/>
              </a:rPr>
              <a:t> </a:t>
            </a:r>
            <a:r>
              <a:rPr dirty="0" sz="1500" spc="-15">
                <a:latin typeface="Lucida Sans Unicode"/>
                <a:cs typeface="Lucida Sans Unicode"/>
              </a:rPr>
              <a:t>DO</a:t>
            </a:r>
            <a:r>
              <a:rPr dirty="0" sz="1500" spc="-75">
                <a:latin typeface="Lucida Sans Unicode"/>
                <a:cs typeface="Lucida Sans Unicode"/>
              </a:rPr>
              <a:t> </a:t>
            </a:r>
            <a:r>
              <a:rPr dirty="0" sz="1500">
                <a:latin typeface="Lucida Sans Unicode"/>
                <a:cs typeface="Lucida Sans Unicode"/>
              </a:rPr>
              <a:t>MOVIMENTO</a:t>
            </a:r>
            <a:r>
              <a:rPr dirty="0" sz="1500" spc="-70">
                <a:latin typeface="Lucida Sans Unicode"/>
                <a:cs typeface="Lucida Sans Unicode"/>
              </a:rPr>
              <a:t> </a:t>
            </a:r>
            <a:r>
              <a:rPr dirty="0" sz="1500" spc="-35">
                <a:latin typeface="Lucida Sans Unicode"/>
                <a:cs typeface="Lucida Sans Unicode"/>
              </a:rPr>
              <a:t>DEMOCRÁTICO</a:t>
            </a:r>
            <a:r>
              <a:rPr dirty="0" sz="1500" spc="-75">
                <a:latin typeface="Lucida Sans Unicode"/>
                <a:cs typeface="Lucida Sans Unicode"/>
              </a:rPr>
              <a:t> </a:t>
            </a:r>
            <a:r>
              <a:rPr dirty="0" sz="1500">
                <a:latin typeface="Lucida Sans Unicode"/>
                <a:cs typeface="Lucida Sans Unicode"/>
              </a:rPr>
              <a:t>BRASILEIRO.</a:t>
            </a:r>
            <a:r>
              <a:rPr dirty="0" sz="1500" spc="-70">
                <a:latin typeface="Lucida Sans Unicode"/>
                <a:cs typeface="Lucida Sans Unicode"/>
              </a:rPr>
              <a:t> </a:t>
            </a:r>
            <a:r>
              <a:rPr dirty="0" sz="1500" spc="85" b="1">
                <a:latin typeface="Arial"/>
                <a:cs typeface="Arial"/>
              </a:rPr>
              <a:t>Uma</a:t>
            </a:r>
            <a:r>
              <a:rPr dirty="0" sz="1500" spc="-20" b="1">
                <a:latin typeface="Arial"/>
                <a:cs typeface="Arial"/>
              </a:rPr>
              <a:t> </a:t>
            </a:r>
            <a:r>
              <a:rPr dirty="0" sz="1500" spc="60" b="1">
                <a:latin typeface="Arial"/>
                <a:cs typeface="Arial"/>
              </a:rPr>
              <a:t>ponte</a:t>
            </a:r>
            <a:r>
              <a:rPr dirty="0" sz="1500" spc="-15" b="1">
                <a:latin typeface="Arial"/>
                <a:cs typeface="Arial"/>
              </a:rPr>
              <a:t> </a:t>
            </a:r>
            <a:r>
              <a:rPr dirty="0" sz="1500" spc="60" b="1">
                <a:latin typeface="Arial"/>
                <a:cs typeface="Arial"/>
              </a:rPr>
              <a:t>para</a:t>
            </a:r>
            <a:r>
              <a:rPr dirty="0" sz="1500" spc="-20" b="1">
                <a:latin typeface="Arial"/>
                <a:cs typeface="Arial"/>
              </a:rPr>
              <a:t> </a:t>
            </a:r>
            <a:r>
              <a:rPr dirty="0" sz="1500" spc="10" b="1">
                <a:latin typeface="Arial"/>
                <a:cs typeface="Arial"/>
              </a:rPr>
              <a:t>o</a:t>
            </a:r>
            <a:r>
              <a:rPr dirty="0" sz="1500" spc="-15" b="1">
                <a:latin typeface="Arial"/>
                <a:cs typeface="Arial"/>
              </a:rPr>
              <a:t> </a:t>
            </a:r>
            <a:r>
              <a:rPr dirty="0" sz="1500" spc="50" b="1">
                <a:latin typeface="Arial"/>
                <a:cs typeface="Arial"/>
              </a:rPr>
              <a:t>futuro</a:t>
            </a:r>
            <a:r>
              <a:rPr dirty="0" sz="1500" spc="50">
                <a:latin typeface="Lucida Sans Unicode"/>
                <a:cs typeface="Lucida Sans Unicode"/>
              </a:rPr>
              <a:t>.</a:t>
            </a:r>
            <a:r>
              <a:rPr dirty="0" sz="1500" spc="-75">
                <a:latin typeface="Lucida Sans Unicode"/>
                <a:cs typeface="Lucida Sans Unicode"/>
              </a:rPr>
              <a:t> </a:t>
            </a:r>
            <a:r>
              <a:rPr dirty="0" sz="1500" spc="-90">
                <a:latin typeface="Lucida Sans Unicode"/>
                <a:cs typeface="Lucida Sans Unicode"/>
              </a:rPr>
              <a:t>2015.</a:t>
            </a:r>
            <a:r>
              <a:rPr dirty="0" sz="1500" spc="-70">
                <a:latin typeface="Lucida Sans Unicode"/>
                <a:cs typeface="Lucida Sans Unicode"/>
              </a:rPr>
              <a:t> </a:t>
            </a:r>
            <a:r>
              <a:rPr dirty="0" sz="1500" spc="-15">
                <a:latin typeface="Lucida Sans Unicode"/>
                <a:cs typeface="Lucida Sans Unicode"/>
              </a:rPr>
              <a:t>Fundação</a:t>
            </a:r>
            <a:r>
              <a:rPr dirty="0" sz="1500" spc="-75">
                <a:latin typeface="Lucida Sans Unicode"/>
                <a:cs typeface="Lucida Sans Unicode"/>
              </a:rPr>
              <a:t> </a:t>
            </a:r>
            <a:r>
              <a:rPr dirty="0" sz="1500" spc="-20">
                <a:latin typeface="Lucida Sans Unicode"/>
                <a:cs typeface="Lucida Sans Unicode"/>
              </a:rPr>
              <a:t>Ulysses </a:t>
            </a:r>
            <a:r>
              <a:rPr dirty="0" sz="1500" spc="-459">
                <a:latin typeface="Lucida Sans Unicode"/>
                <a:cs typeface="Lucida Sans Unicode"/>
              </a:rPr>
              <a:t> </a:t>
            </a:r>
            <a:r>
              <a:rPr dirty="0" sz="1500" spc="-15">
                <a:latin typeface="Lucida Sans Unicode"/>
                <a:cs typeface="Lucida Sans Unicode"/>
              </a:rPr>
              <a:t>Guimarães. </a:t>
            </a:r>
            <a:r>
              <a:rPr dirty="0" sz="1500" spc="-20">
                <a:latin typeface="Lucida Sans Unicode"/>
                <a:cs typeface="Lucida Sans Unicode"/>
              </a:rPr>
              <a:t>Brasília, </a:t>
            </a:r>
            <a:r>
              <a:rPr dirty="0" sz="1500" spc="-95">
                <a:latin typeface="Lucida Sans Unicode"/>
                <a:cs typeface="Lucida Sans Unicode"/>
              </a:rPr>
              <a:t>29 </a:t>
            </a:r>
            <a:r>
              <a:rPr dirty="0" sz="1500" spc="-10">
                <a:latin typeface="Lucida Sans Unicode"/>
                <a:cs typeface="Lucida Sans Unicode"/>
              </a:rPr>
              <a:t>de </a:t>
            </a:r>
            <a:r>
              <a:rPr dirty="0" sz="1500" spc="-15">
                <a:latin typeface="Lucida Sans Unicode"/>
                <a:cs typeface="Lucida Sans Unicode"/>
              </a:rPr>
              <a:t>outubro </a:t>
            </a:r>
            <a:r>
              <a:rPr dirty="0" sz="1500" spc="-10">
                <a:latin typeface="Lucida Sans Unicode"/>
                <a:cs typeface="Lucida Sans Unicode"/>
              </a:rPr>
              <a:t>de </a:t>
            </a:r>
            <a:r>
              <a:rPr dirty="0" sz="1500" spc="-90">
                <a:latin typeface="Lucida Sans Unicode"/>
                <a:cs typeface="Lucida Sans Unicode"/>
              </a:rPr>
              <a:t>2015. </a:t>
            </a:r>
            <a:r>
              <a:rPr dirty="0" sz="1500" spc="-30">
                <a:latin typeface="Lucida Sans Unicode"/>
                <a:cs typeface="Lucida Sans Unicode"/>
              </a:rPr>
              <a:t>Disponível </a:t>
            </a:r>
            <a:r>
              <a:rPr dirty="0" sz="1500" spc="-25">
                <a:latin typeface="Lucida Sans Unicode"/>
                <a:cs typeface="Lucida Sans Unicode"/>
              </a:rPr>
              <a:t>em: </a:t>
            </a:r>
            <a:r>
              <a:rPr dirty="0" sz="1500" spc="-20">
                <a:latin typeface="Lucida Sans Unicode"/>
                <a:cs typeface="Lucida Sans Unicode"/>
              </a:rPr>
              <a:t> </a:t>
            </a:r>
            <a:r>
              <a:rPr dirty="0" sz="1500" spc="-55">
                <a:solidFill>
                  <a:srgbClr val="1281B0"/>
                </a:solidFill>
                <a:latin typeface="Lucida Sans Unicode"/>
                <a:cs typeface="Lucida Sans Unicode"/>
                <a:hlinkClick r:id="rId2"/>
              </a:rPr>
              <a:t>https://static.poder360.com.br/2017/07/ponteparaofuturo.pdf</a:t>
            </a:r>
            <a:r>
              <a:rPr dirty="0" sz="1500" spc="-55">
                <a:latin typeface="Lucida Sans Unicode"/>
                <a:cs typeface="Lucida Sans Unicode"/>
              </a:rPr>
              <a:t>.</a:t>
            </a:r>
            <a:r>
              <a:rPr dirty="0" sz="1500" spc="-85">
                <a:latin typeface="Lucida Sans Unicode"/>
                <a:cs typeface="Lucida Sans Unicode"/>
              </a:rPr>
              <a:t> </a:t>
            </a:r>
            <a:r>
              <a:rPr dirty="0" sz="1500" spc="-40">
                <a:latin typeface="Lucida Sans Unicode"/>
                <a:cs typeface="Lucida Sans Unicode"/>
              </a:rPr>
              <a:t>Acesso</a:t>
            </a:r>
            <a:r>
              <a:rPr dirty="0" sz="1500" spc="-80">
                <a:latin typeface="Lucida Sans Unicode"/>
                <a:cs typeface="Lucida Sans Unicode"/>
              </a:rPr>
              <a:t> </a:t>
            </a:r>
            <a:r>
              <a:rPr dirty="0" sz="1500" spc="5">
                <a:latin typeface="Lucida Sans Unicode"/>
                <a:cs typeface="Lucida Sans Unicode"/>
              </a:rPr>
              <a:t>em</a:t>
            </a:r>
            <a:r>
              <a:rPr dirty="0" sz="1500" spc="-85">
                <a:latin typeface="Lucida Sans Unicode"/>
                <a:cs typeface="Lucida Sans Unicode"/>
              </a:rPr>
              <a:t> </a:t>
            </a:r>
            <a:r>
              <a:rPr dirty="0" sz="1500" spc="-95">
                <a:latin typeface="Lucida Sans Unicode"/>
                <a:cs typeface="Lucida Sans Unicode"/>
              </a:rPr>
              <a:t>15</a:t>
            </a:r>
            <a:r>
              <a:rPr dirty="0" sz="1500" spc="-80">
                <a:latin typeface="Lucida Sans Unicode"/>
                <a:cs typeface="Lucida Sans Unicode"/>
              </a:rPr>
              <a:t> </a:t>
            </a:r>
            <a:r>
              <a:rPr dirty="0" sz="1500" spc="-35">
                <a:latin typeface="Lucida Sans Unicode"/>
                <a:cs typeface="Lucida Sans Unicode"/>
              </a:rPr>
              <a:t>set.</a:t>
            </a:r>
            <a:r>
              <a:rPr dirty="0" sz="1500" spc="-80">
                <a:latin typeface="Lucida Sans Unicode"/>
                <a:cs typeface="Lucida Sans Unicode"/>
              </a:rPr>
              <a:t> </a:t>
            </a:r>
            <a:r>
              <a:rPr dirty="0" sz="1500" spc="-90">
                <a:latin typeface="Lucida Sans Unicode"/>
                <a:cs typeface="Lucida Sans Unicode"/>
              </a:rPr>
              <a:t>2023.</a:t>
            </a:r>
            <a:endParaRPr sz="1500">
              <a:latin typeface="Lucida Sans Unicode"/>
              <a:cs typeface="Lucida Sans Unicode"/>
            </a:endParaRPr>
          </a:p>
          <a:p>
            <a:pPr marL="12700">
              <a:lnSpc>
                <a:spcPct val="100000"/>
              </a:lnSpc>
              <a:spcBef>
                <a:spcPts val="1725"/>
              </a:spcBef>
            </a:pPr>
            <a:r>
              <a:rPr dirty="0" sz="1500" spc="-20">
                <a:latin typeface="Lucida Sans Unicode"/>
                <a:cs typeface="Lucida Sans Unicode"/>
              </a:rPr>
              <a:t>ROSSETTI,</a:t>
            </a:r>
            <a:r>
              <a:rPr dirty="0" sz="1500" spc="-80">
                <a:latin typeface="Lucida Sans Unicode"/>
                <a:cs typeface="Lucida Sans Unicode"/>
              </a:rPr>
              <a:t> </a:t>
            </a:r>
            <a:r>
              <a:rPr dirty="0" sz="1500" spc="-30">
                <a:latin typeface="Lucida Sans Unicode"/>
                <a:cs typeface="Lucida Sans Unicode"/>
              </a:rPr>
              <a:t>José</a:t>
            </a:r>
            <a:r>
              <a:rPr dirty="0" sz="1500" spc="-75">
                <a:latin typeface="Lucida Sans Unicode"/>
                <a:cs typeface="Lucida Sans Unicode"/>
              </a:rPr>
              <a:t> </a:t>
            </a:r>
            <a:r>
              <a:rPr dirty="0" sz="1500" spc="-15">
                <a:latin typeface="Lucida Sans Unicode"/>
                <a:cs typeface="Lucida Sans Unicode"/>
              </a:rPr>
              <a:t>Paschoal.</a:t>
            </a:r>
            <a:r>
              <a:rPr dirty="0" sz="1500" spc="-75">
                <a:latin typeface="Lucida Sans Unicode"/>
                <a:cs typeface="Lucida Sans Unicode"/>
              </a:rPr>
              <a:t> </a:t>
            </a:r>
            <a:r>
              <a:rPr dirty="0" sz="1500" spc="55" b="1">
                <a:latin typeface="Arial"/>
                <a:cs typeface="Arial"/>
              </a:rPr>
              <a:t>Introdução</a:t>
            </a:r>
            <a:r>
              <a:rPr dirty="0" sz="1500" spc="-25" b="1">
                <a:latin typeface="Arial"/>
                <a:cs typeface="Arial"/>
              </a:rPr>
              <a:t> </a:t>
            </a:r>
            <a:r>
              <a:rPr dirty="0" sz="1500" spc="70" b="1">
                <a:latin typeface="Arial"/>
                <a:cs typeface="Arial"/>
              </a:rPr>
              <a:t>à</a:t>
            </a:r>
            <a:r>
              <a:rPr dirty="0" sz="1500" spc="-20" b="1">
                <a:latin typeface="Arial"/>
                <a:cs typeface="Arial"/>
              </a:rPr>
              <a:t> </a:t>
            </a:r>
            <a:r>
              <a:rPr dirty="0" sz="1500" spc="25" b="1">
                <a:latin typeface="Arial"/>
                <a:cs typeface="Arial"/>
              </a:rPr>
              <a:t>economia</a:t>
            </a:r>
            <a:r>
              <a:rPr dirty="0" sz="1500" spc="25">
                <a:latin typeface="Lucida Sans Unicode"/>
                <a:cs typeface="Lucida Sans Unicode"/>
              </a:rPr>
              <a:t>.</a:t>
            </a:r>
            <a:r>
              <a:rPr dirty="0" sz="1500" spc="-75">
                <a:latin typeface="Lucida Sans Unicode"/>
                <a:cs typeface="Lucida Sans Unicode"/>
              </a:rPr>
              <a:t> </a:t>
            </a:r>
            <a:r>
              <a:rPr dirty="0" sz="1500" spc="-65">
                <a:latin typeface="Lucida Sans Unicode"/>
                <a:cs typeface="Lucida Sans Unicode"/>
              </a:rPr>
              <a:t>20a.</a:t>
            </a:r>
            <a:r>
              <a:rPr dirty="0" sz="1500" spc="-75">
                <a:latin typeface="Lucida Sans Unicode"/>
                <a:cs typeface="Lucida Sans Unicode"/>
              </a:rPr>
              <a:t> </a:t>
            </a:r>
            <a:r>
              <a:rPr dirty="0" sz="1500" spc="-30">
                <a:latin typeface="Lucida Sans Unicode"/>
                <a:cs typeface="Lucida Sans Unicode"/>
              </a:rPr>
              <a:t>ed.</a:t>
            </a:r>
            <a:r>
              <a:rPr dirty="0" sz="1500" spc="-80">
                <a:latin typeface="Lucida Sans Unicode"/>
                <a:cs typeface="Lucida Sans Unicode"/>
              </a:rPr>
              <a:t> </a:t>
            </a:r>
            <a:r>
              <a:rPr dirty="0" sz="1500" spc="5">
                <a:latin typeface="Lucida Sans Unicode"/>
                <a:cs typeface="Lucida Sans Unicode"/>
              </a:rPr>
              <a:t>São</a:t>
            </a:r>
            <a:r>
              <a:rPr dirty="0" sz="1500" spc="-75">
                <a:latin typeface="Lucida Sans Unicode"/>
                <a:cs typeface="Lucida Sans Unicode"/>
              </a:rPr>
              <a:t> </a:t>
            </a:r>
            <a:r>
              <a:rPr dirty="0" sz="1500" spc="-10">
                <a:latin typeface="Lucida Sans Unicode"/>
                <a:cs typeface="Lucida Sans Unicode"/>
              </a:rPr>
              <a:t>Paulo:</a:t>
            </a:r>
            <a:r>
              <a:rPr dirty="0" sz="1500" spc="-75">
                <a:latin typeface="Lucida Sans Unicode"/>
                <a:cs typeface="Lucida Sans Unicode"/>
              </a:rPr>
              <a:t> </a:t>
            </a:r>
            <a:r>
              <a:rPr dirty="0" sz="1500" spc="-45">
                <a:latin typeface="Lucida Sans Unicode"/>
                <a:cs typeface="Lucida Sans Unicode"/>
              </a:rPr>
              <a:t>Atlas,</a:t>
            </a:r>
            <a:r>
              <a:rPr dirty="0" sz="1500" spc="-80">
                <a:latin typeface="Lucida Sans Unicode"/>
                <a:cs typeface="Lucida Sans Unicode"/>
              </a:rPr>
              <a:t> </a:t>
            </a:r>
            <a:r>
              <a:rPr dirty="0" sz="1500" spc="-90">
                <a:latin typeface="Lucida Sans Unicode"/>
                <a:cs typeface="Lucida Sans Unicode"/>
              </a:rPr>
              <a:t>2003.</a:t>
            </a:r>
            <a:endParaRPr sz="1500">
              <a:latin typeface="Lucida Sans Unicode"/>
              <a:cs typeface="Lucida Sans Unicode"/>
            </a:endParaRPr>
          </a:p>
          <a:p>
            <a:pPr marL="12700">
              <a:lnSpc>
                <a:spcPct val="100000"/>
              </a:lnSpc>
              <a:spcBef>
                <a:spcPts val="1725"/>
              </a:spcBef>
            </a:pPr>
            <a:r>
              <a:rPr dirty="0" sz="1500" spc="-10">
                <a:latin typeface="Lucida Sans Unicode"/>
                <a:cs typeface="Lucida Sans Unicode"/>
              </a:rPr>
              <a:t>SEVERINO,</a:t>
            </a:r>
            <a:r>
              <a:rPr dirty="0" sz="1500" spc="-80">
                <a:latin typeface="Lucida Sans Unicode"/>
                <a:cs typeface="Lucida Sans Unicode"/>
              </a:rPr>
              <a:t> </a:t>
            </a:r>
            <a:r>
              <a:rPr dirty="0" sz="1500" spc="-30">
                <a:latin typeface="Lucida Sans Unicode"/>
                <a:cs typeface="Lucida Sans Unicode"/>
              </a:rPr>
              <a:t>Antônio</a:t>
            </a:r>
            <a:r>
              <a:rPr dirty="0" sz="1500" spc="-75">
                <a:latin typeface="Lucida Sans Unicode"/>
                <a:cs typeface="Lucida Sans Unicode"/>
              </a:rPr>
              <a:t> </a:t>
            </a:r>
            <a:r>
              <a:rPr dirty="0" sz="1500" spc="-30">
                <a:latin typeface="Lucida Sans Unicode"/>
                <a:cs typeface="Lucida Sans Unicode"/>
              </a:rPr>
              <a:t>Joaquim.</a:t>
            </a:r>
            <a:r>
              <a:rPr dirty="0" sz="1500" spc="-80">
                <a:latin typeface="Lucida Sans Unicode"/>
                <a:cs typeface="Lucida Sans Unicode"/>
              </a:rPr>
              <a:t> </a:t>
            </a:r>
            <a:r>
              <a:rPr dirty="0" sz="1500" spc="55" b="1">
                <a:latin typeface="Arial"/>
                <a:cs typeface="Arial"/>
              </a:rPr>
              <a:t>Metodologia</a:t>
            </a:r>
            <a:r>
              <a:rPr dirty="0" sz="1500" spc="-25" b="1">
                <a:latin typeface="Arial"/>
                <a:cs typeface="Arial"/>
              </a:rPr>
              <a:t> </a:t>
            </a:r>
            <a:r>
              <a:rPr dirty="0" sz="1500" spc="20" b="1">
                <a:latin typeface="Arial"/>
                <a:cs typeface="Arial"/>
              </a:rPr>
              <a:t>do</a:t>
            </a:r>
            <a:r>
              <a:rPr dirty="0" sz="1500" spc="-20" b="1">
                <a:latin typeface="Arial"/>
                <a:cs typeface="Arial"/>
              </a:rPr>
              <a:t> </a:t>
            </a:r>
            <a:r>
              <a:rPr dirty="0" sz="1500" spc="30" b="1">
                <a:latin typeface="Arial"/>
                <a:cs typeface="Arial"/>
              </a:rPr>
              <a:t>Trabalho</a:t>
            </a:r>
            <a:r>
              <a:rPr dirty="0" sz="1500" spc="-25" b="1">
                <a:latin typeface="Arial"/>
                <a:cs typeface="Arial"/>
              </a:rPr>
              <a:t> </a:t>
            </a:r>
            <a:r>
              <a:rPr dirty="0" sz="1500" spc="25" b="1">
                <a:latin typeface="Arial"/>
                <a:cs typeface="Arial"/>
              </a:rPr>
              <a:t>científico</a:t>
            </a:r>
            <a:r>
              <a:rPr dirty="0" sz="1500" spc="25">
                <a:latin typeface="Lucida Sans Unicode"/>
                <a:cs typeface="Lucida Sans Unicode"/>
              </a:rPr>
              <a:t>.</a:t>
            </a:r>
            <a:r>
              <a:rPr dirty="0" sz="1500" spc="-75">
                <a:latin typeface="Lucida Sans Unicode"/>
                <a:cs typeface="Lucida Sans Unicode"/>
              </a:rPr>
              <a:t> </a:t>
            </a:r>
            <a:r>
              <a:rPr dirty="0" sz="1500" spc="5">
                <a:latin typeface="Lucida Sans Unicode"/>
                <a:cs typeface="Lucida Sans Unicode"/>
              </a:rPr>
              <a:t>São</a:t>
            </a:r>
            <a:r>
              <a:rPr dirty="0" sz="1500" spc="-80">
                <a:latin typeface="Lucida Sans Unicode"/>
                <a:cs typeface="Lucida Sans Unicode"/>
              </a:rPr>
              <a:t> </a:t>
            </a:r>
            <a:r>
              <a:rPr dirty="0" sz="1500" spc="-10">
                <a:latin typeface="Lucida Sans Unicode"/>
                <a:cs typeface="Lucida Sans Unicode"/>
              </a:rPr>
              <a:t>Paulo:</a:t>
            </a:r>
            <a:r>
              <a:rPr dirty="0" sz="1500" spc="-75">
                <a:latin typeface="Lucida Sans Unicode"/>
                <a:cs typeface="Lucida Sans Unicode"/>
              </a:rPr>
              <a:t> </a:t>
            </a:r>
            <a:r>
              <a:rPr dirty="0" sz="1500" spc="-15">
                <a:latin typeface="Lucida Sans Unicode"/>
                <a:cs typeface="Lucida Sans Unicode"/>
              </a:rPr>
              <a:t>Editora</a:t>
            </a:r>
            <a:r>
              <a:rPr dirty="0" sz="1500" spc="-80">
                <a:latin typeface="Lucida Sans Unicode"/>
                <a:cs typeface="Lucida Sans Unicode"/>
              </a:rPr>
              <a:t> </a:t>
            </a:r>
            <a:r>
              <a:rPr dirty="0" sz="1500" spc="-50">
                <a:latin typeface="Lucida Sans Unicode"/>
                <a:cs typeface="Lucida Sans Unicode"/>
              </a:rPr>
              <a:t>Cortez.</a:t>
            </a:r>
            <a:r>
              <a:rPr dirty="0" sz="1500" spc="-75">
                <a:latin typeface="Lucida Sans Unicode"/>
                <a:cs typeface="Lucida Sans Unicode"/>
              </a:rPr>
              <a:t> </a:t>
            </a:r>
            <a:r>
              <a:rPr dirty="0" sz="1500" spc="-90">
                <a:latin typeface="Lucida Sans Unicode"/>
                <a:cs typeface="Lucida Sans Unicode"/>
              </a:rPr>
              <a:t>2014.</a:t>
            </a:r>
            <a:endParaRPr sz="1500">
              <a:latin typeface="Lucida Sans Unicode"/>
              <a:cs typeface="Lucida Sans Unicode"/>
            </a:endParaRPr>
          </a:p>
          <a:p>
            <a:pPr marL="12700" marR="130175">
              <a:lnSpc>
                <a:spcPct val="112500"/>
              </a:lnSpc>
              <a:spcBef>
                <a:spcPts val="1500"/>
              </a:spcBef>
            </a:pPr>
            <a:r>
              <a:rPr dirty="0" sz="1500" spc="-75">
                <a:latin typeface="Lucida Sans Unicode"/>
                <a:cs typeface="Lucida Sans Unicode"/>
              </a:rPr>
              <a:t>TROVÃO,</a:t>
            </a:r>
            <a:r>
              <a:rPr dirty="0" sz="1500" spc="-85">
                <a:latin typeface="Lucida Sans Unicode"/>
                <a:cs typeface="Lucida Sans Unicode"/>
              </a:rPr>
              <a:t> C.</a:t>
            </a:r>
            <a:r>
              <a:rPr dirty="0" sz="1500" spc="-80">
                <a:latin typeface="Lucida Sans Unicode"/>
                <a:cs typeface="Lucida Sans Unicode"/>
              </a:rPr>
              <a:t> </a:t>
            </a:r>
            <a:r>
              <a:rPr dirty="0" sz="1500" spc="-65">
                <a:latin typeface="Lucida Sans Unicode"/>
                <a:cs typeface="Lucida Sans Unicode"/>
              </a:rPr>
              <a:t>J.</a:t>
            </a:r>
            <a:r>
              <a:rPr dirty="0" sz="1500" spc="-80">
                <a:latin typeface="Lucida Sans Unicode"/>
                <a:cs typeface="Lucida Sans Unicode"/>
              </a:rPr>
              <a:t> </a:t>
            </a:r>
            <a:r>
              <a:rPr dirty="0" sz="1500" spc="10">
                <a:latin typeface="Lucida Sans Unicode"/>
                <a:cs typeface="Lucida Sans Unicode"/>
              </a:rPr>
              <a:t>B.</a:t>
            </a:r>
            <a:r>
              <a:rPr dirty="0" sz="1500" spc="-80">
                <a:latin typeface="Lucida Sans Unicode"/>
                <a:cs typeface="Lucida Sans Unicode"/>
              </a:rPr>
              <a:t> </a:t>
            </a:r>
            <a:r>
              <a:rPr dirty="0" sz="1500" spc="-5">
                <a:latin typeface="Lucida Sans Unicode"/>
                <a:cs typeface="Lucida Sans Unicode"/>
              </a:rPr>
              <a:t>M.</a:t>
            </a:r>
            <a:r>
              <a:rPr dirty="0" sz="1500" spc="-80">
                <a:latin typeface="Lucida Sans Unicode"/>
                <a:cs typeface="Lucida Sans Unicode"/>
              </a:rPr>
              <a:t> A </a:t>
            </a:r>
            <a:r>
              <a:rPr dirty="0" sz="1500" spc="-10">
                <a:latin typeface="Lucida Sans Unicode"/>
                <a:cs typeface="Lucida Sans Unicode"/>
              </a:rPr>
              <a:t>pandemia</a:t>
            </a:r>
            <a:r>
              <a:rPr dirty="0" sz="1500" spc="-80">
                <a:latin typeface="Lucida Sans Unicode"/>
                <a:cs typeface="Lucida Sans Unicode"/>
              </a:rPr>
              <a:t> </a:t>
            </a:r>
            <a:r>
              <a:rPr dirty="0" sz="1500" spc="-5">
                <a:latin typeface="Lucida Sans Unicode"/>
                <a:cs typeface="Lucida Sans Unicode"/>
              </a:rPr>
              <a:t>da</a:t>
            </a:r>
            <a:r>
              <a:rPr dirty="0" sz="1500" spc="-85">
                <a:latin typeface="Lucida Sans Unicode"/>
                <a:cs typeface="Lucida Sans Unicode"/>
              </a:rPr>
              <a:t> </a:t>
            </a:r>
            <a:r>
              <a:rPr dirty="0" sz="1500" spc="-95">
                <a:latin typeface="Lucida Sans Unicode"/>
                <a:cs typeface="Lucida Sans Unicode"/>
              </a:rPr>
              <a:t>covid-19</a:t>
            </a:r>
            <a:r>
              <a:rPr dirty="0" sz="1500" spc="-80">
                <a:latin typeface="Lucida Sans Unicode"/>
                <a:cs typeface="Lucida Sans Unicode"/>
              </a:rPr>
              <a:t> </a:t>
            </a:r>
            <a:r>
              <a:rPr dirty="0" sz="1500" spc="10">
                <a:latin typeface="Lucida Sans Unicode"/>
                <a:cs typeface="Lucida Sans Unicode"/>
              </a:rPr>
              <a:t>e</a:t>
            </a:r>
            <a:r>
              <a:rPr dirty="0" sz="1500" spc="-80">
                <a:latin typeface="Lucida Sans Unicode"/>
                <a:cs typeface="Lucida Sans Unicode"/>
              </a:rPr>
              <a:t> </a:t>
            </a:r>
            <a:r>
              <a:rPr dirty="0" sz="1500" spc="10">
                <a:latin typeface="Lucida Sans Unicode"/>
                <a:cs typeface="Lucida Sans Unicode"/>
              </a:rPr>
              <a:t>a</a:t>
            </a:r>
            <a:r>
              <a:rPr dirty="0" sz="1500" spc="-80">
                <a:latin typeface="Lucida Sans Unicode"/>
                <a:cs typeface="Lucida Sans Unicode"/>
              </a:rPr>
              <a:t> </a:t>
            </a:r>
            <a:r>
              <a:rPr dirty="0" sz="1500" spc="-15">
                <a:latin typeface="Lucida Sans Unicode"/>
                <a:cs typeface="Lucida Sans Unicode"/>
              </a:rPr>
              <a:t>desigualdade</a:t>
            </a:r>
            <a:r>
              <a:rPr dirty="0" sz="1500" spc="-80">
                <a:latin typeface="Lucida Sans Unicode"/>
                <a:cs typeface="Lucida Sans Unicode"/>
              </a:rPr>
              <a:t> </a:t>
            </a:r>
            <a:r>
              <a:rPr dirty="0" sz="1500" spc="-10">
                <a:latin typeface="Lucida Sans Unicode"/>
                <a:cs typeface="Lucida Sans Unicode"/>
              </a:rPr>
              <a:t>de</a:t>
            </a:r>
            <a:r>
              <a:rPr dirty="0" sz="1500" spc="-80">
                <a:latin typeface="Lucida Sans Unicode"/>
                <a:cs typeface="Lucida Sans Unicode"/>
              </a:rPr>
              <a:t> </a:t>
            </a:r>
            <a:r>
              <a:rPr dirty="0" sz="1500" spc="-10">
                <a:latin typeface="Lucida Sans Unicode"/>
                <a:cs typeface="Lucida Sans Unicode"/>
              </a:rPr>
              <a:t>renda</a:t>
            </a:r>
            <a:r>
              <a:rPr dirty="0" sz="1500" spc="-80">
                <a:latin typeface="Lucida Sans Unicode"/>
                <a:cs typeface="Lucida Sans Unicode"/>
              </a:rPr>
              <a:t> </a:t>
            </a:r>
            <a:r>
              <a:rPr dirty="0" sz="1500" spc="-10">
                <a:latin typeface="Lucida Sans Unicode"/>
                <a:cs typeface="Lucida Sans Unicode"/>
              </a:rPr>
              <a:t>no</a:t>
            </a:r>
            <a:r>
              <a:rPr dirty="0" sz="1500" spc="-85">
                <a:latin typeface="Lucida Sans Unicode"/>
                <a:cs typeface="Lucida Sans Unicode"/>
              </a:rPr>
              <a:t> </a:t>
            </a:r>
            <a:r>
              <a:rPr dirty="0" sz="1500" spc="-20">
                <a:latin typeface="Lucida Sans Unicode"/>
                <a:cs typeface="Lucida Sans Unicode"/>
              </a:rPr>
              <a:t>Brasil:</a:t>
            </a:r>
            <a:r>
              <a:rPr dirty="0" sz="1500" spc="-80">
                <a:latin typeface="Lucida Sans Unicode"/>
                <a:cs typeface="Lucida Sans Unicode"/>
              </a:rPr>
              <a:t> </a:t>
            </a:r>
            <a:r>
              <a:rPr dirty="0" sz="1500" spc="-5">
                <a:latin typeface="Lucida Sans Unicode"/>
                <a:cs typeface="Lucida Sans Unicode"/>
              </a:rPr>
              <a:t>um</a:t>
            </a:r>
            <a:r>
              <a:rPr dirty="0" sz="1500" spc="-80">
                <a:latin typeface="Lucida Sans Unicode"/>
                <a:cs typeface="Lucida Sans Unicode"/>
              </a:rPr>
              <a:t> </a:t>
            </a:r>
            <a:r>
              <a:rPr dirty="0" sz="1500" spc="-10">
                <a:latin typeface="Lucida Sans Unicode"/>
                <a:cs typeface="Lucida Sans Unicode"/>
              </a:rPr>
              <a:t>olhar</a:t>
            </a:r>
            <a:r>
              <a:rPr dirty="0" sz="1500" spc="-80">
                <a:latin typeface="Lucida Sans Unicode"/>
                <a:cs typeface="Lucida Sans Unicode"/>
              </a:rPr>
              <a:t> </a:t>
            </a:r>
            <a:r>
              <a:rPr dirty="0" sz="1500" spc="-15">
                <a:latin typeface="Lucida Sans Unicode"/>
                <a:cs typeface="Lucida Sans Unicode"/>
              </a:rPr>
              <a:t>macrorregional</a:t>
            </a:r>
            <a:r>
              <a:rPr dirty="0" sz="1500" spc="-80">
                <a:latin typeface="Lucida Sans Unicode"/>
                <a:cs typeface="Lucida Sans Unicode"/>
              </a:rPr>
              <a:t> </a:t>
            </a:r>
            <a:r>
              <a:rPr dirty="0" sz="1500" spc="-5">
                <a:latin typeface="Lucida Sans Unicode"/>
                <a:cs typeface="Lucida Sans Unicode"/>
              </a:rPr>
              <a:t>para</a:t>
            </a:r>
            <a:r>
              <a:rPr dirty="0" sz="1500" spc="-80">
                <a:latin typeface="Lucida Sans Unicode"/>
                <a:cs typeface="Lucida Sans Unicode"/>
              </a:rPr>
              <a:t> </a:t>
            </a:r>
            <a:r>
              <a:rPr dirty="0" sz="1500" spc="10">
                <a:latin typeface="Lucida Sans Unicode"/>
                <a:cs typeface="Lucida Sans Unicode"/>
              </a:rPr>
              <a:t>a </a:t>
            </a:r>
            <a:r>
              <a:rPr dirty="0" sz="1500" spc="-459">
                <a:latin typeface="Lucida Sans Unicode"/>
                <a:cs typeface="Lucida Sans Unicode"/>
              </a:rPr>
              <a:t> </a:t>
            </a:r>
            <a:r>
              <a:rPr dirty="0" sz="1500" spc="-15">
                <a:latin typeface="Lucida Sans Unicode"/>
                <a:cs typeface="Lucida Sans Unicode"/>
              </a:rPr>
              <a:t>proteção</a:t>
            </a:r>
            <a:r>
              <a:rPr dirty="0" sz="1500" spc="-85">
                <a:latin typeface="Lucida Sans Unicode"/>
                <a:cs typeface="Lucida Sans Unicode"/>
              </a:rPr>
              <a:t> </a:t>
            </a:r>
            <a:r>
              <a:rPr dirty="0" sz="1500" spc="-35">
                <a:latin typeface="Lucida Sans Unicode"/>
                <a:cs typeface="Lucida Sans Unicode"/>
              </a:rPr>
              <a:t>social</a:t>
            </a:r>
            <a:r>
              <a:rPr dirty="0" sz="1500" spc="-80">
                <a:latin typeface="Lucida Sans Unicode"/>
                <a:cs typeface="Lucida Sans Unicode"/>
              </a:rPr>
              <a:t> </a:t>
            </a:r>
            <a:r>
              <a:rPr dirty="0" sz="1500" spc="10">
                <a:latin typeface="Lucida Sans Unicode"/>
                <a:cs typeface="Lucida Sans Unicode"/>
              </a:rPr>
              <a:t>e</a:t>
            </a:r>
            <a:r>
              <a:rPr dirty="0" sz="1500" spc="-80">
                <a:latin typeface="Lucida Sans Unicode"/>
                <a:cs typeface="Lucida Sans Unicode"/>
              </a:rPr>
              <a:t> </a:t>
            </a:r>
            <a:r>
              <a:rPr dirty="0" sz="1500" spc="-30">
                <a:latin typeface="Lucida Sans Unicode"/>
                <a:cs typeface="Lucida Sans Unicode"/>
              </a:rPr>
              <a:t>os</a:t>
            </a:r>
            <a:r>
              <a:rPr dirty="0" sz="1500" spc="-80">
                <a:latin typeface="Lucida Sans Unicode"/>
                <a:cs typeface="Lucida Sans Unicode"/>
              </a:rPr>
              <a:t> </a:t>
            </a:r>
            <a:r>
              <a:rPr dirty="0" sz="1500" spc="-40">
                <a:latin typeface="Lucida Sans Unicode"/>
                <a:cs typeface="Lucida Sans Unicode"/>
              </a:rPr>
              <a:t>auxílios</a:t>
            </a:r>
            <a:r>
              <a:rPr dirty="0" sz="1500" spc="-80">
                <a:latin typeface="Lucida Sans Unicode"/>
                <a:cs typeface="Lucida Sans Unicode"/>
              </a:rPr>
              <a:t> </a:t>
            </a:r>
            <a:r>
              <a:rPr dirty="0" sz="1500" spc="-20">
                <a:latin typeface="Lucida Sans Unicode"/>
                <a:cs typeface="Lucida Sans Unicode"/>
              </a:rPr>
              <a:t>emergenciais.</a:t>
            </a:r>
            <a:r>
              <a:rPr dirty="0" sz="1500" spc="-80">
                <a:latin typeface="Lucida Sans Unicode"/>
                <a:cs typeface="Lucida Sans Unicode"/>
              </a:rPr>
              <a:t> </a:t>
            </a:r>
            <a:r>
              <a:rPr dirty="0" sz="1500" spc="10" b="1">
                <a:latin typeface="Arial"/>
                <a:cs typeface="Arial"/>
              </a:rPr>
              <a:t>Texto</a:t>
            </a:r>
            <a:r>
              <a:rPr dirty="0" sz="1500" spc="-30" b="1">
                <a:latin typeface="Arial"/>
                <a:cs typeface="Arial"/>
              </a:rPr>
              <a:t> </a:t>
            </a:r>
            <a:r>
              <a:rPr dirty="0" sz="1500" spc="60" b="1">
                <a:latin typeface="Arial"/>
                <a:cs typeface="Arial"/>
              </a:rPr>
              <a:t>para</a:t>
            </a:r>
            <a:r>
              <a:rPr dirty="0" sz="1500" spc="-25" b="1">
                <a:latin typeface="Arial"/>
                <a:cs typeface="Arial"/>
              </a:rPr>
              <a:t> </a:t>
            </a:r>
            <a:r>
              <a:rPr dirty="0" sz="1500" spc="-20" b="1">
                <a:latin typeface="Arial"/>
                <a:cs typeface="Arial"/>
              </a:rPr>
              <a:t>discussão</a:t>
            </a:r>
            <a:r>
              <a:rPr dirty="0" sz="1500" spc="-20">
                <a:latin typeface="Lucida Sans Unicode"/>
                <a:cs typeface="Lucida Sans Unicode"/>
              </a:rPr>
              <a:t>,</a:t>
            </a:r>
            <a:r>
              <a:rPr dirty="0" sz="1500" spc="-80">
                <a:latin typeface="Lucida Sans Unicode"/>
                <a:cs typeface="Lucida Sans Unicode"/>
              </a:rPr>
              <a:t> </a:t>
            </a:r>
            <a:r>
              <a:rPr dirty="0" sz="1500" spc="-15">
                <a:latin typeface="Lucida Sans Unicode"/>
                <a:cs typeface="Lucida Sans Unicode"/>
              </a:rPr>
              <a:t>Natal:</a:t>
            </a:r>
            <a:r>
              <a:rPr dirty="0" sz="1500" spc="-80">
                <a:latin typeface="Lucida Sans Unicode"/>
                <a:cs typeface="Lucida Sans Unicode"/>
              </a:rPr>
              <a:t> </a:t>
            </a:r>
            <a:r>
              <a:rPr dirty="0" sz="1500" spc="-10">
                <a:latin typeface="Lucida Sans Unicode"/>
                <a:cs typeface="Lucida Sans Unicode"/>
              </a:rPr>
              <a:t>Universidade</a:t>
            </a:r>
            <a:r>
              <a:rPr dirty="0" sz="1500" spc="-80">
                <a:latin typeface="Lucida Sans Unicode"/>
                <a:cs typeface="Lucida Sans Unicode"/>
              </a:rPr>
              <a:t> </a:t>
            </a:r>
            <a:r>
              <a:rPr dirty="0" sz="1500" spc="-15">
                <a:latin typeface="Lucida Sans Unicode"/>
                <a:cs typeface="Lucida Sans Unicode"/>
              </a:rPr>
              <a:t>Federal</a:t>
            </a:r>
            <a:r>
              <a:rPr dirty="0" sz="1500" spc="-80">
                <a:latin typeface="Lucida Sans Unicode"/>
                <a:cs typeface="Lucida Sans Unicode"/>
              </a:rPr>
              <a:t> </a:t>
            </a:r>
            <a:r>
              <a:rPr dirty="0" sz="1500" spc="-20">
                <a:latin typeface="Lucida Sans Unicode"/>
                <a:cs typeface="Lucida Sans Unicode"/>
              </a:rPr>
              <a:t>do</a:t>
            </a:r>
            <a:r>
              <a:rPr dirty="0" sz="1500" spc="-80">
                <a:latin typeface="Lucida Sans Unicode"/>
                <a:cs typeface="Lucida Sans Unicode"/>
              </a:rPr>
              <a:t> </a:t>
            </a:r>
            <a:r>
              <a:rPr dirty="0" sz="1500" spc="-30">
                <a:latin typeface="Lucida Sans Unicode"/>
                <a:cs typeface="Lucida Sans Unicode"/>
              </a:rPr>
              <a:t>Rio</a:t>
            </a:r>
            <a:r>
              <a:rPr dirty="0" sz="1500" spc="-85">
                <a:latin typeface="Lucida Sans Unicode"/>
                <a:cs typeface="Lucida Sans Unicode"/>
              </a:rPr>
              <a:t> </a:t>
            </a:r>
            <a:r>
              <a:rPr dirty="0" sz="1500" spc="-5">
                <a:latin typeface="Lucida Sans Unicode"/>
                <a:cs typeface="Lucida Sans Unicode"/>
              </a:rPr>
              <a:t>Grande</a:t>
            </a:r>
            <a:r>
              <a:rPr dirty="0" sz="1500" spc="-80">
                <a:latin typeface="Lucida Sans Unicode"/>
                <a:cs typeface="Lucida Sans Unicode"/>
              </a:rPr>
              <a:t> </a:t>
            </a:r>
            <a:r>
              <a:rPr dirty="0" sz="1500" spc="-20">
                <a:latin typeface="Lucida Sans Unicode"/>
                <a:cs typeface="Lucida Sans Unicode"/>
              </a:rPr>
              <a:t>do </a:t>
            </a:r>
            <a:r>
              <a:rPr dirty="0" sz="1500" spc="-15">
                <a:latin typeface="Lucida Sans Unicode"/>
                <a:cs typeface="Lucida Sans Unicode"/>
              </a:rPr>
              <a:t> </a:t>
            </a:r>
            <a:r>
              <a:rPr dirty="0" sz="1500" spc="30">
                <a:latin typeface="Lucida Sans Unicode"/>
                <a:cs typeface="Lucida Sans Unicode"/>
              </a:rPr>
              <a:t>N</a:t>
            </a:r>
            <a:r>
              <a:rPr dirty="0" sz="1500" spc="-15">
                <a:latin typeface="Lucida Sans Unicode"/>
                <a:cs typeface="Lucida Sans Unicode"/>
              </a:rPr>
              <a:t>o</a:t>
            </a:r>
            <a:r>
              <a:rPr dirty="0" sz="1500" spc="5">
                <a:latin typeface="Lucida Sans Unicode"/>
                <a:cs typeface="Lucida Sans Unicode"/>
              </a:rPr>
              <a:t>r</a:t>
            </a:r>
            <a:r>
              <a:rPr dirty="0" sz="1500" spc="-20">
                <a:latin typeface="Lucida Sans Unicode"/>
                <a:cs typeface="Lucida Sans Unicode"/>
              </a:rPr>
              <a:t>t</a:t>
            </a:r>
            <a:r>
              <a:rPr dirty="0" sz="1500" spc="10">
                <a:latin typeface="Lucida Sans Unicode"/>
                <a:cs typeface="Lucida Sans Unicode"/>
              </a:rPr>
              <a:t>e</a:t>
            </a:r>
            <a:r>
              <a:rPr dirty="0" sz="1500" spc="-75">
                <a:latin typeface="Lucida Sans Unicode"/>
                <a:cs typeface="Lucida Sans Unicode"/>
              </a:rPr>
              <a:t>,</a:t>
            </a:r>
            <a:r>
              <a:rPr dirty="0" sz="1500" spc="-85">
                <a:latin typeface="Lucida Sans Unicode"/>
                <a:cs typeface="Lucida Sans Unicode"/>
              </a:rPr>
              <a:t> </a:t>
            </a:r>
            <a:r>
              <a:rPr dirty="0" sz="1500" spc="-95">
                <a:latin typeface="Lucida Sans Unicode"/>
                <a:cs typeface="Lucida Sans Unicode"/>
              </a:rPr>
              <a:t>2020</a:t>
            </a:r>
            <a:r>
              <a:rPr dirty="0" sz="1500" spc="-75">
                <a:latin typeface="Lucida Sans Unicode"/>
                <a:cs typeface="Lucida Sans Unicode"/>
              </a:rPr>
              <a:t>.</a:t>
            </a:r>
            <a:r>
              <a:rPr dirty="0" sz="1500" spc="-85">
                <a:latin typeface="Lucida Sans Unicode"/>
                <a:cs typeface="Lucida Sans Unicode"/>
              </a:rPr>
              <a:t> </a:t>
            </a:r>
            <a:r>
              <a:rPr dirty="0" sz="1500" spc="-30">
                <a:latin typeface="Lucida Sans Unicode"/>
                <a:cs typeface="Lucida Sans Unicode"/>
              </a:rPr>
              <a:t>D</a:t>
            </a:r>
            <a:r>
              <a:rPr dirty="0" sz="1500" spc="-50">
                <a:latin typeface="Lucida Sans Unicode"/>
                <a:cs typeface="Lucida Sans Unicode"/>
              </a:rPr>
              <a:t>i</a:t>
            </a:r>
            <a:r>
              <a:rPr dirty="0" sz="1500" spc="-50">
                <a:latin typeface="Lucida Sans Unicode"/>
                <a:cs typeface="Lucida Sans Unicode"/>
              </a:rPr>
              <a:t>s</a:t>
            </a:r>
            <a:r>
              <a:rPr dirty="0" sz="1500" spc="-25">
                <a:latin typeface="Lucida Sans Unicode"/>
                <a:cs typeface="Lucida Sans Unicode"/>
              </a:rPr>
              <a:t>p</a:t>
            </a:r>
            <a:r>
              <a:rPr dirty="0" sz="1500" spc="-15">
                <a:latin typeface="Lucida Sans Unicode"/>
                <a:cs typeface="Lucida Sans Unicode"/>
              </a:rPr>
              <a:t>o</a:t>
            </a:r>
            <a:r>
              <a:rPr dirty="0" sz="1500" spc="-5">
                <a:latin typeface="Lucida Sans Unicode"/>
                <a:cs typeface="Lucida Sans Unicode"/>
              </a:rPr>
              <a:t>n</a:t>
            </a:r>
            <a:r>
              <a:rPr dirty="0" sz="1500" spc="-50">
                <a:latin typeface="Lucida Sans Unicode"/>
                <a:cs typeface="Lucida Sans Unicode"/>
              </a:rPr>
              <a:t>í</a:t>
            </a:r>
            <a:r>
              <a:rPr dirty="0" sz="1500" spc="-15">
                <a:latin typeface="Lucida Sans Unicode"/>
                <a:cs typeface="Lucida Sans Unicode"/>
              </a:rPr>
              <a:t>v</a:t>
            </a:r>
            <a:r>
              <a:rPr dirty="0" sz="1500" spc="10">
                <a:latin typeface="Lucida Sans Unicode"/>
                <a:cs typeface="Lucida Sans Unicode"/>
              </a:rPr>
              <a:t>e</a:t>
            </a:r>
            <a:r>
              <a:rPr dirty="0" sz="1500" spc="-50">
                <a:latin typeface="Lucida Sans Unicode"/>
                <a:cs typeface="Lucida Sans Unicode"/>
              </a:rPr>
              <a:t>l</a:t>
            </a:r>
            <a:r>
              <a:rPr dirty="0" sz="1500" spc="-85">
                <a:latin typeface="Lucida Sans Unicode"/>
                <a:cs typeface="Lucida Sans Unicode"/>
              </a:rPr>
              <a:t> </a:t>
            </a:r>
            <a:r>
              <a:rPr dirty="0" sz="1500" spc="10">
                <a:latin typeface="Lucida Sans Unicode"/>
                <a:cs typeface="Lucida Sans Unicode"/>
              </a:rPr>
              <a:t>e</a:t>
            </a:r>
            <a:r>
              <a:rPr dirty="0" sz="1500">
                <a:latin typeface="Lucida Sans Unicode"/>
                <a:cs typeface="Lucida Sans Unicode"/>
              </a:rPr>
              <a:t>m</a:t>
            </a:r>
            <a:r>
              <a:rPr dirty="0" sz="1500" spc="-75">
                <a:latin typeface="Lucida Sans Unicode"/>
                <a:cs typeface="Lucida Sans Unicode"/>
              </a:rPr>
              <a:t>:</a:t>
            </a:r>
            <a:r>
              <a:rPr dirty="0" sz="1500" spc="-85">
                <a:latin typeface="Lucida Sans Unicode"/>
                <a:cs typeface="Lucida Sans Unicode"/>
              </a:rPr>
              <a:t> </a:t>
            </a:r>
            <a:r>
              <a:rPr dirty="0" sz="1500" spc="-5">
                <a:solidFill>
                  <a:srgbClr val="1281B0"/>
                </a:solidFill>
                <a:latin typeface="Lucida Sans Unicode"/>
                <a:cs typeface="Lucida Sans Unicode"/>
                <a:hlinkClick r:id="rId3"/>
              </a:rPr>
              <a:t>h</a:t>
            </a:r>
            <a:r>
              <a:rPr dirty="0" sz="1500" spc="-20">
                <a:solidFill>
                  <a:srgbClr val="1281B0"/>
                </a:solidFill>
                <a:latin typeface="Lucida Sans Unicode"/>
                <a:cs typeface="Lucida Sans Unicode"/>
                <a:hlinkClick r:id="rId3"/>
              </a:rPr>
              <a:t>tt</a:t>
            </a:r>
            <a:r>
              <a:rPr dirty="0" sz="1500" spc="-25">
                <a:solidFill>
                  <a:srgbClr val="1281B0"/>
                </a:solidFill>
                <a:latin typeface="Lucida Sans Unicode"/>
                <a:cs typeface="Lucida Sans Unicode"/>
                <a:hlinkClick r:id="rId3"/>
              </a:rPr>
              <a:t>p</a:t>
            </a:r>
            <a:r>
              <a:rPr dirty="0" sz="1500" spc="-50">
                <a:solidFill>
                  <a:srgbClr val="1281B0"/>
                </a:solidFill>
                <a:latin typeface="Lucida Sans Unicode"/>
                <a:cs typeface="Lucida Sans Unicode"/>
                <a:hlinkClick r:id="rId3"/>
              </a:rPr>
              <a:t>s</a:t>
            </a:r>
            <a:r>
              <a:rPr dirty="0" sz="1500" spc="-75">
                <a:solidFill>
                  <a:srgbClr val="1281B0"/>
                </a:solidFill>
                <a:latin typeface="Lucida Sans Unicode"/>
                <a:cs typeface="Lucida Sans Unicode"/>
                <a:hlinkClick r:id="rId3"/>
              </a:rPr>
              <a:t>:</a:t>
            </a:r>
            <a:r>
              <a:rPr dirty="0" sz="1500" spc="-229">
                <a:solidFill>
                  <a:srgbClr val="1281B0"/>
                </a:solidFill>
                <a:latin typeface="Lucida Sans Unicode"/>
                <a:cs typeface="Lucida Sans Unicode"/>
                <a:hlinkClick r:id="rId3"/>
              </a:rPr>
              <a:t>//</a:t>
            </a:r>
            <a:r>
              <a:rPr dirty="0" sz="1500" spc="-50">
                <a:solidFill>
                  <a:srgbClr val="1281B0"/>
                </a:solidFill>
                <a:latin typeface="Lucida Sans Unicode"/>
                <a:cs typeface="Lucida Sans Unicode"/>
                <a:hlinkClick r:id="rId3"/>
              </a:rPr>
              <a:t>cc</a:t>
            </a:r>
            <a:r>
              <a:rPr dirty="0" sz="1500" spc="-50">
                <a:solidFill>
                  <a:srgbClr val="1281B0"/>
                </a:solidFill>
                <a:latin typeface="Lucida Sans Unicode"/>
                <a:cs typeface="Lucida Sans Unicode"/>
                <a:hlinkClick r:id="rId3"/>
              </a:rPr>
              <a:t>s</a:t>
            </a:r>
            <a:r>
              <a:rPr dirty="0" sz="1500" spc="10">
                <a:solidFill>
                  <a:srgbClr val="1281B0"/>
                </a:solidFill>
                <a:latin typeface="Lucida Sans Unicode"/>
                <a:cs typeface="Lucida Sans Unicode"/>
                <a:hlinkClick r:id="rId3"/>
              </a:rPr>
              <a:t>a</a:t>
            </a:r>
            <a:r>
              <a:rPr dirty="0" sz="1500" spc="-75">
                <a:solidFill>
                  <a:srgbClr val="1281B0"/>
                </a:solidFill>
                <a:latin typeface="Lucida Sans Unicode"/>
                <a:cs typeface="Lucida Sans Unicode"/>
                <a:hlinkClick r:id="rId3"/>
              </a:rPr>
              <a:t>.</a:t>
            </a:r>
            <a:r>
              <a:rPr dirty="0" sz="1500" spc="-5">
                <a:solidFill>
                  <a:srgbClr val="1281B0"/>
                </a:solidFill>
                <a:latin typeface="Lucida Sans Unicode"/>
                <a:cs typeface="Lucida Sans Unicode"/>
                <a:hlinkClick r:id="rId3"/>
              </a:rPr>
              <a:t>u</a:t>
            </a:r>
            <a:r>
              <a:rPr dirty="0" sz="1500" spc="-40">
                <a:solidFill>
                  <a:srgbClr val="1281B0"/>
                </a:solidFill>
                <a:latin typeface="Lucida Sans Unicode"/>
                <a:cs typeface="Lucida Sans Unicode"/>
                <a:hlinkClick r:id="rId3"/>
              </a:rPr>
              <a:t>f</a:t>
            </a:r>
            <a:r>
              <a:rPr dirty="0" sz="1500" spc="5">
                <a:solidFill>
                  <a:srgbClr val="1281B0"/>
                </a:solidFill>
                <a:latin typeface="Lucida Sans Unicode"/>
                <a:cs typeface="Lucida Sans Unicode"/>
                <a:hlinkClick r:id="rId3"/>
              </a:rPr>
              <a:t>r</a:t>
            </a:r>
            <a:r>
              <a:rPr dirty="0" sz="1500" spc="-5">
                <a:solidFill>
                  <a:srgbClr val="1281B0"/>
                </a:solidFill>
                <a:latin typeface="Lucida Sans Unicode"/>
                <a:cs typeface="Lucida Sans Unicode"/>
                <a:hlinkClick r:id="rId3"/>
              </a:rPr>
              <a:t>n</a:t>
            </a:r>
            <a:r>
              <a:rPr dirty="0" sz="1500" spc="-75">
                <a:solidFill>
                  <a:srgbClr val="1281B0"/>
                </a:solidFill>
                <a:latin typeface="Lucida Sans Unicode"/>
                <a:cs typeface="Lucida Sans Unicode"/>
                <a:hlinkClick r:id="rId3"/>
              </a:rPr>
              <a:t>.</a:t>
            </a:r>
            <a:r>
              <a:rPr dirty="0" sz="1500" spc="-25">
                <a:solidFill>
                  <a:srgbClr val="1281B0"/>
                </a:solidFill>
                <a:latin typeface="Lucida Sans Unicode"/>
                <a:cs typeface="Lucida Sans Unicode"/>
                <a:hlinkClick r:id="rId3"/>
              </a:rPr>
              <a:t>b</a:t>
            </a:r>
            <a:r>
              <a:rPr dirty="0" sz="1500" spc="5">
                <a:solidFill>
                  <a:srgbClr val="1281B0"/>
                </a:solidFill>
                <a:latin typeface="Lucida Sans Unicode"/>
                <a:cs typeface="Lucida Sans Unicode"/>
                <a:hlinkClick r:id="rId3"/>
              </a:rPr>
              <a:t>r</a:t>
            </a:r>
            <a:r>
              <a:rPr dirty="0" sz="1500" spc="-229">
                <a:solidFill>
                  <a:srgbClr val="1281B0"/>
                </a:solidFill>
                <a:latin typeface="Lucida Sans Unicode"/>
                <a:cs typeface="Lucida Sans Unicode"/>
                <a:hlinkClick r:id="rId3"/>
              </a:rPr>
              <a:t>/</a:t>
            </a:r>
            <a:r>
              <a:rPr dirty="0" sz="1500" spc="-25">
                <a:solidFill>
                  <a:srgbClr val="1281B0"/>
                </a:solidFill>
                <a:latin typeface="Lucida Sans Unicode"/>
                <a:cs typeface="Lucida Sans Unicode"/>
                <a:hlinkClick r:id="rId3"/>
              </a:rPr>
              <a:t>p</a:t>
            </a:r>
            <a:r>
              <a:rPr dirty="0" sz="1500" spc="-15">
                <a:solidFill>
                  <a:srgbClr val="1281B0"/>
                </a:solidFill>
                <a:latin typeface="Lucida Sans Unicode"/>
                <a:cs typeface="Lucida Sans Unicode"/>
                <a:hlinkClick r:id="rId3"/>
              </a:rPr>
              <a:t>o</a:t>
            </a:r>
            <a:r>
              <a:rPr dirty="0" sz="1500" spc="5">
                <a:solidFill>
                  <a:srgbClr val="1281B0"/>
                </a:solidFill>
                <a:latin typeface="Lucida Sans Unicode"/>
                <a:cs typeface="Lucida Sans Unicode"/>
                <a:hlinkClick r:id="rId3"/>
              </a:rPr>
              <a:t>r</a:t>
            </a:r>
            <a:r>
              <a:rPr dirty="0" sz="1500" spc="-20">
                <a:solidFill>
                  <a:srgbClr val="1281B0"/>
                </a:solidFill>
                <a:latin typeface="Lucida Sans Unicode"/>
                <a:cs typeface="Lucida Sans Unicode"/>
                <a:hlinkClick r:id="rId3"/>
              </a:rPr>
              <a:t>t</a:t>
            </a:r>
            <a:r>
              <a:rPr dirty="0" sz="1500" spc="10">
                <a:solidFill>
                  <a:srgbClr val="1281B0"/>
                </a:solidFill>
                <a:latin typeface="Lucida Sans Unicode"/>
                <a:cs typeface="Lucida Sans Unicode"/>
                <a:hlinkClick r:id="rId3"/>
              </a:rPr>
              <a:t>a</a:t>
            </a:r>
            <a:r>
              <a:rPr dirty="0" sz="1500" spc="-50">
                <a:solidFill>
                  <a:srgbClr val="1281B0"/>
                </a:solidFill>
                <a:latin typeface="Lucida Sans Unicode"/>
                <a:cs typeface="Lucida Sans Unicode"/>
                <a:hlinkClick r:id="rId3"/>
              </a:rPr>
              <a:t>l</a:t>
            </a:r>
            <a:r>
              <a:rPr dirty="0" sz="1500" spc="-229">
                <a:solidFill>
                  <a:srgbClr val="1281B0"/>
                </a:solidFill>
                <a:latin typeface="Lucida Sans Unicode"/>
                <a:cs typeface="Lucida Sans Unicode"/>
                <a:hlinkClick r:id="rId3"/>
              </a:rPr>
              <a:t>/</a:t>
            </a:r>
            <a:r>
              <a:rPr dirty="0" sz="1500" spc="20">
                <a:solidFill>
                  <a:srgbClr val="1281B0"/>
                </a:solidFill>
                <a:latin typeface="Lucida Sans Unicode"/>
                <a:cs typeface="Lucida Sans Unicode"/>
                <a:hlinkClick r:id="rId3"/>
              </a:rPr>
              <a:t>w</a:t>
            </a:r>
            <a:r>
              <a:rPr dirty="0" sz="1500" spc="-25">
                <a:solidFill>
                  <a:srgbClr val="1281B0"/>
                </a:solidFill>
                <a:latin typeface="Lucida Sans Unicode"/>
                <a:cs typeface="Lucida Sans Unicode"/>
                <a:hlinkClick r:id="rId3"/>
              </a:rPr>
              <a:t>p</a:t>
            </a:r>
            <a:r>
              <a:rPr dirty="0" sz="1500" spc="-385">
                <a:solidFill>
                  <a:srgbClr val="1281B0"/>
                </a:solidFill>
                <a:latin typeface="Lucida Sans Unicode"/>
                <a:cs typeface="Lucida Sans Unicode"/>
                <a:hlinkClick r:id="rId3"/>
              </a:rPr>
              <a:t>-</a:t>
            </a:r>
            <a:r>
              <a:rPr dirty="0" sz="1500" spc="-50">
                <a:solidFill>
                  <a:srgbClr val="1281B0"/>
                </a:solidFill>
                <a:latin typeface="Lucida Sans Unicode"/>
                <a:cs typeface="Lucida Sans Unicode"/>
                <a:hlinkClick r:id="rId3"/>
              </a:rPr>
              <a:t>c</a:t>
            </a:r>
            <a:r>
              <a:rPr dirty="0" sz="1500" spc="-15">
                <a:solidFill>
                  <a:srgbClr val="1281B0"/>
                </a:solidFill>
                <a:latin typeface="Lucida Sans Unicode"/>
                <a:cs typeface="Lucida Sans Unicode"/>
                <a:hlinkClick r:id="rId3"/>
              </a:rPr>
              <a:t>o</a:t>
            </a:r>
            <a:r>
              <a:rPr dirty="0" sz="1500" spc="-5">
                <a:solidFill>
                  <a:srgbClr val="1281B0"/>
                </a:solidFill>
                <a:latin typeface="Lucida Sans Unicode"/>
                <a:cs typeface="Lucida Sans Unicode"/>
                <a:hlinkClick r:id="rId3"/>
              </a:rPr>
              <a:t>n</a:t>
            </a:r>
            <a:r>
              <a:rPr dirty="0" sz="1500" spc="-20">
                <a:solidFill>
                  <a:srgbClr val="1281B0"/>
                </a:solidFill>
                <a:latin typeface="Lucida Sans Unicode"/>
                <a:cs typeface="Lucida Sans Unicode"/>
                <a:hlinkClick r:id="rId3"/>
              </a:rPr>
              <a:t>t</a:t>
            </a:r>
            <a:r>
              <a:rPr dirty="0" sz="1500" spc="10">
                <a:solidFill>
                  <a:srgbClr val="1281B0"/>
                </a:solidFill>
                <a:latin typeface="Lucida Sans Unicode"/>
                <a:cs typeface="Lucida Sans Unicode"/>
                <a:hlinkClick r:id="rId3"/>
              </a:rPr>
              <a:t>e</a:t>
            </a:r>
            <a:r>
              <a:rPr dirty="0" sz="1500" spc="-5">
                <a:solidFill>
                  <a:srgbClr val="1281B0"/>
                </a:solidFill>
                <a:latin typeface="Lucida Sans Unicode"/>
                <a:cs typeface="Lucida Sans Unicode"/>
                <a:hlinkClick r:id="rId3"/>
              </a:rPr>
              <a:t>n</a:t>
            </a:r>
            <a:r>
              <a:rPr dirty="0" sz="1500" spc="-20">
                <a:solidFill>
                  <a:srgbClr val="1281B0"/>
                </a:solidFill>
                <a:latin typeface="Lucida Sans Unicode"/>
                <a:cs typeface="Lucida Sans Unicode"/>
                <a:hlinkClick r:id="rId3"/>
              </a:rPr>
              <a:t>t</a:t>
            </a:r>
            <a:r>
              <a:rPr dirty="0" sz="1500" spc="-229">
                <a:solidFill>
                  <a:srgbClr val="1281B0"/>
                </a:solidFill>
                <a:latin typeface="Lucida Sans Unicode"/>
                <a:cs typeface="Lucida Sans Unicode"/>
                <a:hlinkClick r:id="rId3"/>
              </a:rPr>
              <a:t>/</a:t>
            </a:r>
            <a:r>
              <a:rPr dirty="0" sz="1500" spc="-5">
                <a:solidFill>
                  <a:srgbClr val="1281B0"/>
                </a:solidFill>
                <a:latin typeface="Lucida Sans Unicode"/>
                <a:cs typeface="Lucida Sans Unicode"/>
                <a:hlinkClick r:id="rId3"/>
              </a:rPr>
              <a:t>u</a:t>
            </a:r>
            <a:r>
              <a:rPr dirty="0" sz="1500" spc="-25">
                <a:solidFill>
                  <a:srgbClr val="1281B0"/>
                </a:solidFill>
                <a:latin typeface="Lucida Sans Unicode"/>
                <a:cs typeface="Lucida Sans Unicode"/>
                <a:hlinkClick r:id="rId3"/>
              </a:rPr>
              <a:t>p</a:t>
            </a:r>
            <a:r>
              <a:rPr dirty="0" sz="1500" spc="-50">
                <a:solidFill>
                  <a:srgbClr val="1281B0"/>
                </a:solidFill>
                <a:latin typeface="Lucida Sans Unicode"/>
                <a:cs typeface="Lucida Sans Unicode"/>
                <a:hlinkClick r:id="rId3"/>
              </a:rPr>
              <a:t>l</a:t>
            </a:r>
            <a:r>
              <a:rPr dirty="0" sz="1500" spc="-15">
                <a:solidFill>
                  <a:srgbClr val="1281B0"/>
                </a:solidFill>
                <a:latin typeface="Lucida Sans Unicode"/>
                <a:cs typeface="Lucida Sans Unicode"/>
                <a:hlinkClick r:id="rId3"/>
              </a:rPr>
              <a:t>o</a:t>
            </a:r>
            <a:r>
              <a:rPr dirty="0" sz="1500" spc="10">
                <a:solidFill>
                  <a:srgbClr val="1281B0"/>
                </a:solidFill>
                <a:latin typeface="Lucida Sans Unicode"/>
                <a:cs typeface="Lucida Sans Unicode"/>
                <a:hlinkClick r:id="rId3"/>
              </a:rPr>
              <a:t>a</a:t>
            </a:r>
            <a:r>
              <a:rPr dirty="0" sz="1500" spc="-25">
                <a:solidFill>
                  <a:srgbClr val="1281B0"/>
                </a:solidFill>
                <a:latin typeface="Lucida Sans Unicode"/>
                <a:cs typeface="Lucida Sans Unicode"/>
                <a:hlinkClick r:id="rId3"/>
              </a:rPr>
              <a:t>d</a:t>
            </a:r>
            <a:r>
              <a:rPr dirty="0" sz="1500" spc="-50">
                <a:solidFill>
                  <a:srgbClr val="1281B0"/>
                </a:solidFill>
                <a:latin typeface="Lucida Sans Unicode"/>
                <a:cs typeface="Lucida Sans Unicode"/>
                <a:hlinkClick r:id="rId3"/>
              </a:rPr>
              <a:t>s</a:t>
            </a:r>
            <a:r>
              <a:rPr dirty="0" sz="1500" spc="-229">
                <a:solidFill>
                  <a:srgbClr val="1281B0"/>
                </a:solidFill>
                <a:latin typeface="Lucida Sans Unicode"/>
                <a:cs typeface="Lucida Sans Unicode"/>
                <a:hlinkClick r:id="rId3"/>
              </a:rPr>
              <a:t>/</a:t>
            </a:r>
            <a:r>
              <a:rPr dirty="0" sz="1500" spc="-95">
                <a:solidFill>
                  <a:srgbClr val="1281B0"/>
                </a:solidFill>
                <a:latin typeface="Lucida Sans Unicode"/>
                <a:cs typeface="Lucida Sans Unicode"/>
                <a:hlinkClick r:id="rId3"/>
              </a:rPr>
              <a:t>2020</a:t>
            </a:r>
            <a:r>
              <a:rPr dirty="0" sz="1500" spc="-229">
                <a:solidFill>
                  <a:srgbClr val="1281B0"/>
                </a:solidFill>
                <a:latin typeface="Lucida Sans Unicode"/>
                <a:cs typeface="Lucida Sans Unicode"/>
                <a:hlinkClick r:id="rId3"/>
              </a:rPr>
              <a:t>/</a:t>
            </a:r>
            <a:r>
              <a:rPr dirty="0" sz="1500" spc="-95">
                <a:solidFill>
                  <a:srgbClr val="1281B0"/>
                </a:solidFill>
                <a:latin typeface="Lucida Sans Unicode"/>
                <a:cs typeface="Lucida Sans Unicode"/>
                <a:hlinkClick r:id="rId3"/>
              </a:rPr>
              <a:t>05</a:t>
            </a:r>
            <a:r>
              <a:rPr dirty="0" sz="1500" spc="-229">
                <a:solidFill>
                  <a:srgbClr val="1281B0"/>
                </a:solidFill>
                <a:latin typeface="Lucida Sans Unicode"/>
                <a:cs typeface="Lucida Sans Unicode"/>
                <a:hlinkClick r:id="rId3"/>
              </a:rPr>
              <a:t>/</a:t>
            </a:r>
            <a:r>
              <a:rPr dirty="0" sz="1500" spc="-114">
                <a:solidFill>
                  <a:srgbClr val="1281B0"/>
                </a:solidFill>
                <a:latin typeface="Lucida Sans Unicode"/>
                <a:cs typeface="Lucida Sans Unicode"/>
                <a:hlinkClick r:id="rId3"/>
              </a:rPr>
              <a:t>T</a:t>
            </a:r>
            <a:r>
              <a:rPr dirty="0" sz="1500" spc="-20">
                <a:solidFill>
                  <a:srgbClr val="1281B0"/>
                </a:solidFill>
                <a:latin typeface="Lucida Sans Unicode"/>
                <a:cs typeface="Lucida Sans Unicode"/>
                <a:hlinkClick r:id="rId3"/>
              </a:rPr>
              <a:t>R</a:t>
            </a:r>
            <a:r>
              <a:rPr dirty="0" sz="1500" spc="-10">
                <a:solidFill>
                  <a:srgbClr val="1281B0"/>
                </a:solidFill>
                <a:latin typeface="Lucida Sans Unicode"/>
                <a:cs typeface="Lucida Sans Unicode"/>
                <a:hlinkClick r:id="rId3"/>
              </a:rPr>
              <a:t>O</a:t>
            </a:r>
            <a:r>
              <a:rPr dirty="0" sz="1500" spc="-145">
                <a:solidFill>
                  <a:srgbClr val="1281B0"/>
                </a:solidFill>
                <a:latin typeface="Lucida Sans Unicode"/>
                <a:cs typeface="Lucida Sans Unicode"/>
                <a:hlinkClick r:id="rId3"/>
              </a:rPr>
              <a:t>V</a:t>
            </a:r>
            <a:r>
              <a:rPr dirty="0" sz="1500" spc="-110">
                <a:solidFill>
                  <a:srgbClr val="1281B0"/>
                </a:solidFill>
                <a:latin typeface="Lucida Sans Unicode"/>
                <a:cs typeface="Lucida Sans Unicode"/>
                <a:hlinkClick r:id="rId3"/>
              </a:rPr>
              <a:t>Ã</a:t>
            </a:r>
            <a:r>
              <a:rPr dirty="0" sz="1500" spc="5">
                <a:solidFill>
                  <a:srgbClr val="1281B0"/>
                </a:solidFill>
                <a:latin typeface="Lucida Sans Unicode"/>
                <a:cs typeface="Lucida Sans Unicode"/>
                <a:hlinkClick r:id="rId3"/>
              </a:rPr>
              <a:t>O</a:t>
            </a:r>
            <a:r>
              <a:rPr dirty="0" sz="1500" spc="-385">
                <a:solidFill>
                  <a:srgbClr val="1281B0"/>
                </a:solidFill>
                <a:latin typeface="Lucida Sans Unicode"/>
                <a:cs typeface="Lucida Sans Unicode"/>
                <a:hlinkClick r:id="rId3"/>
              </a:rPr>
              <a:t>-</a:t>
            </a:r>
            <a:r>
              <a:rPr dirty="0" sz="1500" spc="-95">
                <a:solidFill>
                  <a:srgbClr val="1281B0"/>
                </a:solidFill>
                <a:latin typeface="Lucida Sans Unicode"/>
                <a:cs typeface="Lucida Sans Unicode"/>
                <a:hlinkClick r:id="rId3"/>
              </a:rPr>
              <a:t>2020</a:t>
            </a:r>
            <a:r>
              <a:rPr dirty="0" sz="1500" spc="-385">
                <a:solidFill>
                  <a:srgbClr val="1281B0"/>
                </a:solidFill>
                <a:latin typeface="Lucida Sans Unicode"/>
                <a:cs typeface="Lucida Sans Unicode"/>
                <a:hlinkClick r:id="rId3"/>
              </a:rPr>
              <a:t>-</a:t>
            </a:r>
            <a:r>
              <a:rPr dirty="0" sz="1500">
                <a:solidFill>
                  <a:srgbClr val="1281B0"/>
                </a:solidFill>
                <a:latin typeface="Lucida Sans Unicode"/>
                <a:cs typeface="Lucida Sans Unicode"/>
                <a:hlinkClick r:id="rId3"/>
              </a:rPr>
              <a:t>P</a:t>
            </a:r>
            <a:r>
              <a:rPr dirty="0" sz="1500" spc="-80">
                <a:solidFill>
                  <a:srgbClr val="1281B0"/>
                </a:solidFill>
                <a:latin typeface="Lucida Sans Unicode"/>
                <a:cs typeface="Lucida Sans Unicode"/>
                <a:hlinkClick r:id="rId3"/>
              </a:rPr>
              <a:t>A</a:t>
            </a:r>
            <a:r>
              <a:rPr dirty="0" sz="1500" spc="30">
                <a:solidFill>
                  <a:srgbClr val="1281B0"/>
                </a:solidFill>
                <a:latin typeface="Lucida Sans Unicode"/>
                <a:cs typeface="Lucida Sans Unicode"/>
                <a:hlinkClick r:id="rId3"/>
              </a:rPr>
              <a:t>N</a:t>
            </a:r>
            <a:r>
              <a:rPr dirty="0" sz="1500" spc="-30">
                <a:solidFill>
                  <a:srgbClr val="1281B0"/>
                </a:solidFill>
                <a:latin typeface="Lucida Sans Unicode"/>
                <a:cs typeface="Lucida Sans Unicode"/>
                <a:hlinkClick r:id="rId3"/>
              </a:rPr>
              <a:t>D</a:t>
            </a:r>
            <a:r>
              <a:rPr dirty="0" sz="1500" spc="20">
                <a:solidFill>
                  <a:srgbClr val="1281B0"/>
                </a:solidFill>
                <a:latin typeface="Lucida Sans Unicode"/>
                <a:cs typeface="Lucida Sans Unicode"/>
                <a:hlinkClick r:id="rId3"/>
              </a:rPr>
              <a:t>E</a:t>
            </a:r>
            <a:r>
              <a:rPr dirty="0" sz="1500" spc="65">
                <a:solidFill>
                  <a:srgbClr val="1281B0"/>
                </a:solidFill>
                <a:latin typeface="Lucida Sans Unicode"/>
                <a:cs typeface="Lucida Sans Unicode"/>
                <a:hlinkClick r:id="rId3"/>
              </a:rPr>
              <a:t>M</a:t>
            </a:r>
            <a:r>
              <a:rPr dirty="0" sz="1500" spc="75">
                <a:solidFill>
                  <a:srgbClr val="1281B0"/>
                </a:solidFill>
                <a:latin typeface="Lucida Sans Unicode"/>
                <a:cs typeface="Lucida Sans Unicode"/>
                <a:hlinkClick r:id="rId3"/>
              </a:rPr>
              <a:t>I</a:t>
            </a:r>
            <a:r>
              <a:rPr dirty="0" sz="1500" spc="-80">
                <a:solidFill>
                  <a:srgbClr val="1281B0"/>
                </a:solidFill>
                <a:latin typeface="Lucida Sans Unicode"/>
                <a:cs typeface="Lucida Sans Unicode"/>
                <a:hlinkClick r:id="rId3"/>
              </a:rPr>
              <a:t>A</a:t>
            </a:r>
            <a:r>
              <a:rPr dirty="0" sz="1500" spc="-385">
                <a:solidFill>
                  <a:srgbClr val="1281B0"/>
                </a:solidFill>
                <a:latin typeface="Lucida Sans Unicode"/>
                <a:cs typeface="Lucida Sans Unicode"/>
                <a:hlinkClick r:id="rId3"/>
              </a:rPr>
              <a:t>-</a:t>
            </a:r>
            <a:r>
              <a:rPr dirty="0" sz="1500" spc="20">
                <a:solidFill>
                  <a:srgbClr val="1281B0"/>
                </a:solidFill>
                <a:latin typeface="Lucida Sans Unicode"/>
                <a:cs typeface="Lucida Sans Unicode"/>
                <a:hlinkClick r:id="rId3"/>
              </a:rPr>
              <a:t>E</a:t>
            </a:r>
            <a:r>
              <a:rPr dirty="0" sz="1500" spc="-300">
                <a:solidFill>
                  <a:srgbClr val="1281B0"/>
                </a:solidFill>
                <a:latin typeface="Lucida Sans Unicode"/>
                <a:cs typeface="Lucida Sans Unicode"/>
                <a:hlinkClick r:id="rId3"/>
              </a:rPr>
              <a:t>- </a:t>
            </a:r>
            <a:r>
              <a:rPr dirty="0" sz="1500" spc="-215">
                <a:solidFill>
                  <a:srgbClr val="1281B0"/>
                </a:solidFill>
                <a:latin typeface="Lucida Sans Unicode"/>
                <a:cs typeface="Lucida Sans Unicode"/>
              </a:rPr>
              <a:t> </a:t>
            </a:r>
            <a:r>
              <a:rPr dirty="0" sz="1500" spc="-25">
                <a:solidFill>
                  <a:srgbClr val="1281B0"/>
                </a:solidFill>
                <a:latin typeface="Lucida Sans Unicode"/>
                <a:cs typeface="Lucida Sans Unicode"/>
                <a:hlinkClick r:id="rId3"/>
              </a:rPr>
              <a:t>DESIGUALDADE.pdf</a:t>
            </a:r>
            <a:r>
              <a:rPr dirty="0" sz="1500" spc="-25">
                <a:latin typeface="Lucida Sans Unicode"/>
                <a:cs typeface="Lucida Sans Unicode"/>
              </a:rPr>
              <a:t>.</a:t>
            </a:r>
            <a:r>
              <a:rPr dirty="0" sz="1500" spc="-85">
                <a:latin typeface="Lucida Sans Unicode"/>
                <a:cs typeface="Lucida Sans Unicode"/>
              </a:rPr>
              <a:t> </a:t>
            </a:r>
            <a:r>
              <a:rPr dirty="0" sz="1500" spc="-40">
                <a:latin typeface="Lucida Sans Unicode"/>
                <a:cs typeface="Lucida Sans Unicode"/>
              </a:rPr>
              <a:t>Acesso</a:t>
            </a:r>
            <a:r>
              <a:rPr dirty="0" sz="1500" spc="-85">
                <a:latin typeface="Lucida Sans Unicode"/>
                <a:cs typeface="Lucida Sans Unicode"/>
              </a:rPr>
              <a:t> </a:t>
            </a:r>
            <a:r>
              <a:rPr dirty="0" sz="1500" spc="-25">
                <a:latin typeface="Lucida Sans Unicode"/>
                <a:cs typeface="Lucida Sans Unicode"/>
              </a:rPr>
              <a:t>em:</a:t>
            </a:r>
            <a:r>
              <a:rPr dirty="0" sz="1500" spc="-85">
                <a:latin typeface="Lucida Sans Unicode"/>
                <a:cs typeface="Lucida Sans Unicode"/>
              </a:rPr>
              <a:t> </a:t>
            </a:r>
            <a:r>
              <a:rPr dirty="0" sz="1500" spc="-95">
                <a:latin typeface="Lucida Sans Unicode"/>
                <a:cs typeface="Lucida Sans Unicode"/>
              </a:rPr>
              <a:t>26</a:t>
            </a:r>
            <a:r>
              <a:rPr dirty="0" sz="1500" spc="-85">
                <a:latin typeface="Lucida Sans Unicode"/>
                <a:cs typeface="Lucida Sans Unicode"/>
              </a:rPr>
              <a:t> </a:t>
            </a:r>
            <a:r>
              <a:rPr dirty="0" sz="1500" spc="-25">
                <a:latin typeface="Lucida Sans Unicode"/>
                <a:cs typeface="Lucida Sans Unicode"/>
              </a:rPr>
              <a:t>ago.</a:t>
            </a:r>
            <a:r>
              <a:rPr dirty="0" sz="1500" spc="-85">
                <a:latin typeface="Lucida Sans Unicode"/>
                <a:cs typeface="Lucida Sans Unicode"/>
              </a:rPr>
              <a:t> </a:t>
            </a:r>
            <a:r>
              <a:rPr dirty="0" sz="1500" spc="-90">
                <a:latin typeface="Lucida Sans Unicode"/>
                <a:cs typeface="Lucida Sans Unicode"/>
              </a:rPr>
              <a:t>2023.</a:t>
            </a:r>
            <a:endParaRPr sz="1500">
              <a:latin typeface="Lucida Sans Unicode"/>
              <a:cs typeface="Lucida Sans Unicode"/>
            </a:endParaRPr>
          </a:p>
        </p:txBody>
      </p:sp>
      <p:pic>
        <p:nvPicPr>
          <p:cNvPr id="3" name="object 3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0" y="5457824"/>
            <a:ext cx="10915649" cy="1028700"/>
          </a:xfrm>
          <a:prstGeom prst="rect">
            <a:avLst/>
          </a:prstGeom>
        </p:spPr>
      </p:pic>
      <p:pic>
        <p:nvPicPr>
          <p:cNvPr id="4" name="object 4"/>
          <p:cNvPicPr/>
          <p:nvPr/>
        </p:nvPicPr>
        <p:blipFill>
          <a:blip r:embed="rId5" cstate="print"/>
          <a:stretch>
            <a:fillRect/>
          </a:stretch>
        </p:blipFill>
        <p:spPr>
          <a:xfrm>
            <a:off x="0" y="0"/>
            <a:ext cx="11525249" cy="1447799"/>
          </a:xfrm>
          <a:prstGeom prst="rect">
            <a:avLst/>
          </a:prstGeom>
        </p:spPr>
      </p:pic>
      <p:sp>
        <p:nvSpPr>
          <p:cNvPr id="5" name="object 5"/>
          <p:cNvSpPr txBox="1">
            <a:spLocks noGrp="1"/>
          </p:cNvSpPr>
          <p:nvPr>
            <p:ph type="sldNum" idx="7" sz="quarter"/>
          </p:nvPr>
        </p:nvSpPr>
        <p:spPr>
          <a:prstGeom prst="rect"/>
        </p:spPr>
        <p:txBody>
          <a:bodyPr wrap="square" lIns="0" tIns="24130" rIns="0" bIns="0" rtlCol="0" vert="horz">
            <a:spAutoFit/>
          </a:bodyPr>
          <a:lstStyle/>
          <a:p>
            <a:pPr marL="38100">
              <a:lnSpc>
                <a:spcPct val="100000"/>
              </a:lnSpc>
              <a:spcBef>
                <a:spcPts val="190"/>
              </a:spcBef>
            </a:pPr>
            <a:fld id="{81D60167-4931-47E6-BA6A-407CBD079E47}" type="slidenum">
              <a:rPr dirty="0" spc="-85"/>
              <a:t>13</a:t>
            </a:fld>
            <a:r>
              <a:rPr dirty="0" spc="-80"/>
              <a:t> </a:t>
            </a:r>
            <a:r>
              <a:rPr dirty="0" spc="-210"/>
              <a:t>/</a:t>
            </a:r>
            <a:r>
              <a:rPr dirty="0" spc="-80"/>
              <a:t> </a:t>
            </a:r>
            <a:r>
              <a:rPr dirty="0" spc="-85"/>
              <a:t>27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596899" y="2044700"/>
            <a:ext cx="10331450" cy="278765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algn="just" marL="12700" marR="5080">
              <a:lnSpc>
                <a:spcPct val="112500"/>
              </a:lnSpc>
              <a:spcBef>
                <a:spcPts val="100"/>
              </a:spcBef>
            </a:pPr>
            <a:r>
              <a:rPr dirty="0" sz="1500" spc="5">
                <a:latin typeface="Lucida Sans Unicode"/>
                <a:cs typeface="Lucida Sans Unicode"/>
              </a:rPr>
              <a:t>O </a:t>
            </a:r>
            <a:r>
              <a:rPr dirty="0" sz="1500" spc="60" b="1">
                <a:latin typeface="Arial"/>
                <a:cs typeface="Arial"/>
              </a:rPr>
              <a:t>endividamento </a:t>
            </a:r>
            <a:r>
              <a:rPr dirty="0" sz="1500" spc="-15">
                <a:latin typeface="Lucida Sans Unicode"/>
                <a:cs typeface="Lucida Sans Unicode"/>
              </a:rPr>
              <a:t>pode </a:t>
            </a:r>
            <a:r>
              <a:rPr dirty="0" sz="1500" spc="-10">
                <a:latin typeface="Lucida Sans Unicode"/>
                <a:cs typeface="Lucida Sans Unicode"/>
              </a:rPr>
              <a:t>ser </a:t>
            </a:r>
            <a:r>
              <a:rPr dirty="0" sz="1500" spc="-25">
                <a:latin typeface="Lucida Sans Unicode"/>
                <a:cs typeface="Lucida Sans Unicode"/>
              </a:rPr>
              <a:t>definido </a:t>
            </a:r>
            <a:r>
              <a:rPr dirty="0" sz="1500" spc="-20">
                <a:latin typeface="Lucida Sans Unicode"/>
                <a:cs typeface="Lucida Sans Unicode"/>
              </a:rPr>
              <a:t>como </a:t>
            </a:r>
            <a:r>
              <a:rPr dirty="0" sz="1500" spc="10">
                <a:latin typeface="Lucida Sans Unicode"/>
                <a:cs typeface="Lucida Sans Unicode"/>
              </a:rPr>
              <a:t>a </a:t>
            </a:r>
            <a:r>
              <a:rPr dirty="0" sz="1500" spc="-35">
                <a:latin typeface="Lucida Sans Unicode"/>
                <a:cs typeface="Lucida Sans Unicode"/>
              </a:rPr>
              <a:t>existência </a:t>
            </a:r>
            <a:r>
              <a:rPr dirty="0" sz="1500" spc="-10">
                <a:latin typeface="Lucida Sans Unicode"/>
                <a:cs typeface="Lucida Sans Unicode"/>
              </a:rPr>
              <a:t>de </a:t>
            </a:r>
            <a:r>
              <a:rPr dirty="0" sz="1500">
                <a:latin typeface="Lucida Sans Unicode"/>
                <a:cs typeface="Lucida Sans Unicode"/>
              </a:rPr>
              <a:t>uma </a:t>
            </a:r>
            <a:r>
              <a:rPr dirty="0" sz="1500" spc="-15">
                <a:latin typeface="Lucida Sans Unicode"/>
                <a:cs typeface="Lucida Sans Unicode"/>
              </a:rPr>
              <a:t>obrigação </a:t>
            </a:r>
            <a:r>
              <a:rPr dirty="0" sz="1500" spc="-10">
                <a:latin typeface="Lucida Sans Unicode"/>
                <a:cs typeface="Lucida Sans Unicode"/>
              </a:rPr>
              <a:t>que </a:t>
            </a:r>
            <a:r>
              <a:rPr dirty="0" sz="1500" spc="-15">
                <a:latin typeface="Lucida Sans Unicode"/>
                <a:cs typeface="Lucida Sans Unicode"/>
              </a:rPr>
              <a:t>será saldada </a:t>
            </a:r>
            <a:r>
              <a:rPr dirty="0" sz="1500" spc="-20">
                <a:latin typeface="Lucida Sans Unicode"/>
                <a:cs typeface="Lucida Sans Unicode"/>
              </a:rPr>
              <a:t>após </a:t>
            </a:r>
            <a:r>
              <a:rPr dirty="0" sz="1500" spc="-15">
                <a:latin typeface="Lucida Sans Unicode"/>
                <a:cs typeface="Lucida Sans Unicode"/>
              </a:rPr>
              <a:t>o pagamento, </a:t>
            </a:r>
            <a:r>
              <a:rPr dirty="0" sz="1500" spc="-10">
                <a:latin typeface="Lucida Sans Unicode"/>
                <a:cs typeface="Lucida Sans Unicode"/>
              </a:rPr>
              <a:t> onde </a:t>
            </a:r>
            <a:r>
              <a:rPr dirty="0" sz="1500" spc="-15">
                <a:latin typeface="Lucida Sans Unicode"/>
                <a:cs typeface="Lucida Sans Unicode"/>
              </a:rPr>
              <a:t>basta </a:t>
            </a:r>
            <a:r>
              <a:rPr dirty="0" sz="1500" spc="-20">
                <a:latin typeface="Lucida Sans Unicode"/>
                <a:cs typeface="Lucida Sans Unicode"/>
              </a:rPr>
              <a:t>contrair </a:t>
            </a:r>
            <a:r>
              <a:rPr dirty="0" sz="1500" spc="10">
                <a:latin typeface="Lucida Sans Unicode"/>
                <a:cs typeface="Lucida Sans Unicode"/>
              </a:rPr>
              <a:t>a </a:t>
            </a:r>
            <a:r>
              <a:rPr dirty="0" sz="1500" spc="-25">
                <a:latin typeface="Lucida Sans Unicode"/>
                <a:cs typeface="Lucida Sans Unicode"/>
              </a:rPr>
              <a:t>dívida </a:t>
            </a:r>
            <a:r>
              <a:rPr dirty="0" sz="1500" spc="-5">
                <a:latin typeface="Lucida Sans Unicode"/>
                <a:cs typeface="Lucida Sans Unicode"/>
              </a:rPr>
              <a:t>para </a:t>
            </a:r>
            <a:r>
              <a:rPr dirty="0" sz="1500" spc="-40">
                <a:latin typeface="Lucida Sans Unicode"/>
                <a:cs typeface="Lucida Sans Unicode"/>
              </a:rPr>
              <a:t>enquadrar-se</a:t>
            </a:r>
            <a:r>
              <a:rPr dirty="0" sz="1500" spc="-35">
                <a:latin typeface="Lucida Sans Unicode"/>
                <a:cs typeface="Lucida Sans Unicode"/>
              </a:rPr>
              <a:t> </a:t>
            </a:r>
            <a:r>
              <a:rPr dirty="0" sz="1500" spc="-20">
                <a:latin typeface="Lucida Sans Unicode"/>
                <a:cs typeface="Lucida Sans Unicode"/>
              </a:rPr>
              <a:t>como </a:t>
            </a:r>
            <a:r>
              <a:rPr dirty="0" sz="1500" spc="-15">
                <a:latin typeface="Lucida Sans Unicode"/>
                <a:cs typeface="Lucida Sans Unicode"/>
              </a:rPr>
              <a:t>endividade </a:t>
            </a:r>
            <a:r>
              <a:rPr dirty="0" sz="1500" spc="-25">
                <a:solidFill>
                  <a:srgbClr val="1281B0"/>
                </a:solidFill>
                <a:latin typeface="Lucida Sans Unicode"/>
                <a:cs typeface="Lucida Sans Unicode"/>
              </a:rPr>
              <a:t>(Carvalho, </a:t>
            </a:r>
            <a:r>
              <a:rPr dirty="0" sz="1500" spc="-10">
                <a:solidFill>
                  <a:srgbClr val="1281B0"/>
                </a:solidFill>
                <a:latin typeface="Lucida Sans Unicode"/>
                <a:cs typeface="Lucida Sans Unicode"/>
              </a:rPr>
              <a:t>Sousa </a:t>
            </a:r>
            <a:r>
              <a:rPr dirty="0" sz="1500" spc="10">
                <a:solidFill>
                  <a:srgbClr val="1281B0"/>
                </a:solidFill>
                <a:latin typeface="Lucida Sans Unicode"/>
                <a:cs typeface="Lucida Sans Unicode"/>
              </a:rPr>
              <a:t>e </a:t>
            </a:r>
            <a:r>
              <a:rPr dirty="0" sz="1500" spc="-20">
                <a:solidFill>
                  <a:srgbClr val="1281B0"/>
                </a:solidFill>
                <a:latin typeface="Lucida Sans Unicode"/>
                <a:cs typeface="Lucida Sans Unicode"/>
              </a:rPr>
              <a:t>Fuentes, </a:t>
            </a:r>
            <a:r>
              <a:rPr dirty="0" sz="1500" spc="-80">
                <a:solidFill>
                  <a:srgbClr val="1281B0"/>
                </a:solidFill>
                <a:latin typeface="Lucida Sans Unicode"/>
                <a:cs typeface="Lucida Sans Unicode"/>
              </a:rPr>
              <a:t>2017)</a:t>
            </a:r>
            <a:r>
              <a:rPr dirty="0" sz="1500" spc="-80">
                <a:latin typeface="Lucida Sans Unicode"/>
                <a:cs typeface="Lucida Sans Unicode"/>
              </a:rPr>
              <a:t>,</a:t>
            </a:r>
            <a:r>
              <a:rPr dirty="0" sz="1500" spc="-75">
                <a:latin typeface="Lucida Sans Unicode"/>
                <a:cs typeface="Lucida Sans Unicode"/>
              </a:rPr>
              <a:t> </a:t>
            </a:r>
            <a:r>
              <a:rPr dirty="0" sz="1500" spc="-30">
                <a:latin typeface="Lucida Sans Unicode"/>
                <a:cs typeface="Lucida Sans Unicode"/>
              </a:rPr>
              <a:t>como, </a:t>
            </a:r>
            <a:r>
              <a:rPr dirty="0" sz="1500" spc="-25">
                <a:latin typeface="Lucida Sans Unicode"/>
                <a:cs typeface="Lucida Sans Unicode"/>
              </a:rPr>
              <a:t> </a:t>
            </a:r>
            <a:r>
              <a:rPr dirty="0" sz="1500" spc="-15">
                <a:latin typeface="Lucida Sans Unicode"/>
                <a:cs typeface="Lucida Sans Unicode"/>
              </a:rPr>
              <a:t>também,</a:t>
            </a:r>
            <a:r>
              <a:rPr dirty="0" sz="1500" spc="-40">
                <a:latin typeface="Lucida Sans Unicode"/>
                <a:cs typeface="Lucida Sans Unicode"/>
              </a:rPr>
              <a:t> </a:t>
            </a:r>
            <a:r>
              <a:rPr dirty="0" sz="1500" spc="-20">
                <a:latin typeface="Lucida Sans Unicode"/>
                <a:cs typeface="Lucida Sans Unicode"/>
              </a:rPr>
              <a:t>resultado</a:t>
            </a:r>
            <a:r>
              <a:rPr dirty="0" sz="1500" spc="-35">
                <a:latin typeface="Lucida Sans Unicode"/>
                <a:cs typeface="Lucida Sans Unicode"/>
              </a:rPr>
              <a:t> </a:t>
            </a:r>
            <a:r>
              <a:rPr dirty="0" sz="1500" spc="-20">
                <a:latin typeface="Lucida Sans Unicode"/>
                <a:cs typeface="Lucida Sans Unicode"/>
              </a:rPr>
              <a:t>do</a:t>
            </a:r>
            <a:r>
              <a:rPr dirty="0" sz="1500" spc="-35">
                <a:latin typeface="Lucida Sans Unicode"/>
                <a:cs typeface="Lucida Sans Unicode"/>
              </a:rPr>
              <a:t> </a:t>
            </a:r>
            <a:r>
              <a:rPr dirty="0" sz="1500" spc="-15">
                <a:latin typeface="Lucida Sans Unicode"/>
                <a:cs typeface="Lucida Sans Unicode"/>
              </a:rPr>
              <a:t>acúmulo</a:t>
            </a:r>
            <a:r>
              <a:rPr dirty="0" sz="1500" spc="-40">
                <a:latin typeface="Lucida Sans Unicode"/>
                <a:cs typeface="Lucida Sans Unicode"/>
              </a:rPr>
              <a:t> </a:t>
            </a:r>
            <a:r>
              <a:rPr dirty="0" sz="1500" spc="-10">
                <a:latin typeface="Lucida Sans Unicode"/>
                <a:cs typeface="Lucida Sans Unicode"/>
              </a:rPr>
              <a:t>de</a:t>
            </a:r>
            <a:r>
              <a:rPr dirty="0" sz="1500" spc="-35">
                <a:latin typeface="Lucida Sans Unicode"/>
                <a:cs typeface="Lucida Sans Unicode"/>
              </a:rPr>
              <a:t> dívidas, </a:t>
            </a:r>
            <a:r>
              <a:rPr dirty="0" sz="1500" spc="-15">
                <a:latin typeface="Lucida Sans Unicode"/>
                <a:cs typeface="Lucida Sans Unicode"/>
              </a:rPr>
              <a:t>fruto</a:t>
            </a:r>
            <a:r>
              <a:rPr dirty="0" sz="1500" spc="-35">
                <a:latin typeface="Lucida Sans Unicode"/>
                <a:cs typeface="Lucida Sans Unicode"/>
              </a:rPr>
              <a:t> </a:t>
            </a:r>
            <a:r>
              <a:rPr dirty="0" sz="1500" spc="-5">
                <a:latin typeface="Lucida Sans Unicode"/>
                <a:cs typeface="Lucida Sans Unicode"/>
              </a:rPr>
              <a:t>da</a:t>
            </a:r>
            <a:r>
              <a:rPr dirty="0" sz="1500" spc="-40">
                <a:latin typeface="Lucida Sans Unicode"/>
                <a:cs typeface="Lucida Sans Unicode"/>
              </a:rPr>
              <a:t> </a:t>
            </a:r>
            <a:r>
              <a:rPr dirty="0" sz="1500" spc="-10">
                <a:latin typeface="Lucida Sans Unicode"/>
                <a:cs typeface="Lucida Sans Unicode"/>
              </a:rPr>
              <a:t>ação</a:t>
            </a:r>
            <a:r>
              <a:rPr dirty="0" sz="1500" spc="-35">
                <a:latin typeface="Lucida Sans Unicode"/>
                <a:cs typeface="Lucida Sans Unicode"/>
              </a:rPr>
              <a:t> </a:t>
            </a:r>
            <a:r>
              <a:rPr dirty="0" sz="1500" spc="-10">
                <a:latin typeface="Lucida Sans Unicode"/>
                <a:cs typeface="Lucida Sans Unicode"/>
              </a:rPr>
              <a:t>de</a:t>
            </a:r>
            <a:r>
              <a:rPr dirty="0" sz="1500" spc="-35">
                <a:latin typeface="Lucida Sans Unicode"/>
                <a:cs typeface="Lucida Sans Unicode"/>
              </a:rPr>
              <a:t> </a:t>
            </a:r>
            <a:r>
              <a:rPr dirty="0" sz="1500" spc="-5">
                <a:latin typeface="Lucida Sans Unicode"/>
                <a:cs typeface="Lucida Sans Unicode"/>
              </a:rPr>
              <a:t>não</a:t>
            </a:r>
            <a:r>
              <a:rPr dirty="0" sz="1500" spc="-40">
                <a:latin typeface="Lucida Sans Unicode"/>
                <a:cs typeface="Lucida Sans Unicode"/>
              </a:rPr>
              <a:t> </a:t>
            </a:r>
            <a:r>
              <a:rPr dirty="0" sz="1500" spc="-5">
                <a:latin typeface="Lucida Sans Unicode"/>
                <a:cs typeface="Lucida Sans Unicode"/>
              </a:rPr>
              <a:t>pagar</a:t>
            </a:r>
            <a:r>
              <a:rPr dirty="0" sz="1500" spc="-35">
                <a:latin typeface="Lucida Sans Unicode"/>
                <a:cs typeface="Lucida Sans Unicode"/>
              </a:rPr>
              <a:t> </a:t>
            </a:r>
            <a:r>
              <a:rPr dirty="0" sz="1500" spc="-15">
                <a:latin typeface="Lucida Sans Unicode"/>
                <a:cs typeface="Lucida Sans Unicode"/>
              </a:rPr>
              <a:t>o</a:t>
            </a:r>
            <a:r>
              <a:rPr dirty="0" sz="1500" spc="-35">
                <a:latin typeface="Lucida Sans Unicode"/>
                <a:cs typeface="Lucida Sans Unicode"/>
              </a:rPr>
              <a:t> </a:t>
            </a:r>
            <a:r>
              <a:rPr dirty="0" sz="1500" spc="-10">
                <a:latin typeface="Lucida Sans Unicode"/>
                <a:cs typeface="Lucida Sans Unicode"/>
              </a:rPr>
              <a:t>que</a:t>
            </a:r>
            <a:r>
              <a:rPr dirty="0" sz="1500" spc="-35">
                <a:latin typeface="Lucida Sans Unicode"/>
                <a:cs typeface="Lucida Sans Unicode"/>
              </a:rPr>
              <a:t> foi</a:t>
            </a:r>
            <a:r>
              <a:rPr dirty="0" sz="1500" spc="-40">
                <a:latin typeface="Lucida Sans Unicode"/>
                <a:cs typeface="Lucida Sans Unicode"/>
              </a:rPr>
              <a:t> </a:t>
            </a:r>
            <a:r>
              <a:rPr dirty="0" sz="1500" spc="-25">
                <a:latin typeface="Lucida Sans Unicode"/>
                <a:cs typeface="Lucida Sans Unicode"/>
              </a:rPr>
              <a:t>usufuído</a:t>
            </a:r>
            <a:r>
              <a:rPr dirty="0" sz="1500" spc="-35">
                <a:latin typeface="Lucida Sans Unicode"/>
                <a:cs typeface="Lucida Sans Unicode"/>
              </a:rPr>
              <a:t> </a:t>
            </a:r>
            <a:r>
              <a:rPr dirty="0" sz="1500" spc="-30">
                <a:solidFill>
                  <a:srgbClr val="1281B0"/>
                </a:solidFill>
                <a:latin typeface="Lucida Sans Unicode"/>
                <a:cs typeface="Lucida Sans Unicode"/>
              </a:rPr>
              <a:t>(Camargos,</a:t>
            </a:r>
            <a:r>
              <a:rPr dirty="0" sz="1500" spc="-35">
                <a:solidFill>
                  <a:srgbClr val="1281B0"/>
                </a:solidFill>
                <a:latin typeface="Lucida Sans Unicode"/>
                <a:cs typeface="Lucida Sans Unicode"/>
              </a:rPr>
              <a:t> </a:t>
            </a:r>
            <a:r>
              <a:rPr dirty="0" sz="1500" spc="-80">
                <a:solidFill>
                  <a:srgbClr val="1281B0"/>
                </a:solidFill>
                <a:latin typeface="Lucida Sans Unicode"/>
                <a:cs typeface="Lucida Sans Unicode"/>
              </a:rPr>
              <a:t>2022)</a:t>
            </a:r>
            <a:r>
              <a:rPr dirty="0" sz="1500" spc="-80">
                <a:latin typeface="Lucida Sans Unicode"/>
                <a:cs typeface="Lucida Sans Unicode"/>
              </a:rPr>
              <a:t>.</a:t>
            </a:r>
            <a:r>
              <a:rPr dirty="0" sz="1500" spc="-35">
                <a:latin typeface="Lucida Sans Unicode"/>
                <a:cs typeface="Lucida Sans Unicode"/>
              </a:rPr>
              <a:t> </a:t>
            </a:r>
            <a:r>
              <a:rPr dirty="0" sz="1500" spc="-5">
                <a:latin typeface="Lucida Sans Unicode"/>
                <a:cs typeface="Lucida Sans Unicode"/>
              </a:rPr>
              <a:t>Neste </a:t>
            </a:r>
            <a:r>
              <a:rPr dirty="0" sz="1500" spc="-465">
                <a:latin typeface="Lucida Sans Unicode"/>
                <a:cs typeface="Lucida Sans Unicode"/>
              </a:rPr>
              <a:t> </a:t>
            </a:r>
            <a:r>
              <a:rPr dirty="0" sz="1500" spc="-35">
                <a:latin typeface="Lucida Sans Unicode"/>
                <a:cs typeface="Lucida Sans Unicode"/>
              </a:rPr>
              <a:t>caso, </a:t>
            </a:r>
            <a:r>
              <a:rPr dirty="0" sz="1500" spc="-20">
                <a:latin typeface="Lucida Sans Unicode"/>
                <a:cs typeface="Lucida Sans Unicode"/>
              </a:rPr>
              <a:t>mais do </a:t>
            </a:r>
            <a:r>
              <a:rPr dirty="0" sz="1500" spc="-10">
                <a:latin typeface="Lucida Sans Unicode"/>
                <a:cs typeface="Lucida Sans Unicode"/>
              </a:rPr>
              <a:t>que </a:t>
            </a:r>
            <a:r>
              <a:rPr dirty="0" sz="1500" spc="-15">
                <a:latin typeface="Lucida Sans Unicode"/>
                <a:cs typeface="Lucida Sans Unicode"/>
              </a:rPr>
              <a:t>o endividamento </a:t>
            </a:r>
            <a:r>
              <a:rPr dirty="0" sz="1500" spc="5">
                <a:latin typeface="Lucida Sans Unicode"/>
                <a:cs typeface="Lucida Sans Unicode"/>
              </a:rPr>
              <a:t>em </a:t>
            </a:r>
            <a:r>
              <a:rPr dirty="0" sz="1500" spc="-60">
                <a:latin typeface="Lucida Sans Unicode"/>
                <a:cs typeface="Lucida Sans Unicode"/>
              </a:rPr>
              <a:t>si, trata-se </a:t>
            </a:r>
            <a:r>
              <a:rPr dirty="0" sz="1500" spc="-5">
                <a:latin typeface="Lucida Sans Unicode"/>
                <a:cs typeface="Lucida Sans Unicode"/>
              </a:rPr>
              <a:t>da </a:t>
            </a:r>
            <a:r>
              <a:rPr dirty="0" sz="1500" spc="40" b="1">
                <a:latin typeface="Arial"/>
                <a:cs typeface="Arial"/>
              </a:rPr>
              <a:t>inadimplência</a:t>
            </a:r>
            <a:r>
              <a:rPr dirty="0" sz="1500" spc="40">
                <a:latin typeface="Lucida Sans Unicode"/>
                <a:cs typeface="Lucida Sans Unicode"/>
              </a:rPr>
              <a:t>, </a:t>
            </a:r>
            <a:r>
              <a:rPr dirty="0" sz="1500" spc="-35">
                <a:latin typeface="Lucida Sans Unicode"/>
                <a:cs typeface="Lucida Sans Unicode"/>
              </a:rPr>
              <a:t>isto é, </a:t>
            </a:r>
            <a:r>
              <a:rPr dirty="0" sz="1500" spc="-15">
                <a:latin typeface="Lucida Sans Unicode"/>
                <a:cs typeface="Lucida Sans Unicode"/>
              </a:rPr>
              <a:t>o </a:t>
            </a:r>
            <a:r>
              <a:rPr dirty="0" sz="1500" spc="-5">
                <a:latin typeface="Lucida Sans Unicode"/>
                <a:cs typeface="Lucida Sans Unicode"/>
              </a:rPr>
              <a:t>não </a:t>
            </a:r>
            <a:r>
              <a:rPr dirty="0" sz="1500" spc="-15">
                <a:latin typeface="Lucida Sans Unicode"/>
                <a:cs typeface="Lucida Sans Unicode"/>
              </a:rPr>
              <a:t>cumprimento </a:t>
            </a:r>
            <a:r>
              <a:rPr dirty="0" sz="1500" spc="-20">
                <a:latin typeface="Lucida Sans Unicode"/>
                <a:cs typeface="Lucida Sans Unicode"/>
              </a:rPr>
              <a:t>com </a:t>
            </a:r>
            <a:r>
              <a:rPr dirty="0" sz="1500" spc="10">
                <a:latin typeface="Lucida Sans Unicode"/>
                <a:cs typeface="Lucida Sans Unicode"/>
              </a:rPr>
              <a:t>a </a:t>
            </a:r>
            <a:r>
              <a:rPr dirty="0" sz="1500" spc="-15">
                <a:latin typeface="Lucida Sans Unicode"/>
                <a:cs typeface="Lucida Sans Unicode"/>
              </a:rPr>
              <a:t>obrigação </a:t>
            </a:r>
            <a:r>
              <a:rPr dirty="0" sz="1500" spc="-459">
                <a:latin typeface="Lucida Sans Unicode"/>
                <a:cs typeface="Lucida Sans Unicode"/>
              </a:rPr>
              <a:t> </a:t>
            </a:r>
            <a:r>
              <a:rPr dirty="0" sz="1500" spc="-10">
                <a:latin typeface="Lucida Sans Unicode"/>
                <a:cs typeface="Lucida Sans Unicode"/>
              </a:rPr>
              <a:t>de</a:t>
            </a:r>
            <a:r>
              <a:rPr dirty="0" sz="1500" spc="-85">
                <a:latin typeface="Lucida Sans Unicode"/>
                <a:cs typeface="Lucida Sans Unicode"/>
              </a:rPr>
              <a:t> </a:t>
            </a:r>
            <a:r>
              <a:rPr dirty="0" sz="1500" spc="-5">
                <a:latin typeface="Lucida Sans Unicode"/>
                <a:cs typeface="Lucida Sans Unicode"/>
              </a:rPr>
              <a:t>pagar</a:t>
            </a:r>
            <a:r>
              <a:rPr dirty="0" sz="1500" spc="-85">
                <a:latin typeface="Lucida Sans Unicode"/>
                <a:cs typeface="Lucida Sans Unicode"/>
              </a:rPr>
              <a:t> </a:t>
            </a:r>
            <a:r>
              <a:rPr dirty="0" sz="1500" spc="-20">
                <a:latin typeface="Lucida Sans Unicode"/>
                <a:cs typeface="Lucida Sans Unicode"/>
              </a:rPr>
              <a:t>pelo</a:t>
            </a:r>
            <a:r>
              <a:rPr dirty="0" sz="1500" spc="-85">
                <a:latin typeface="Lucida Sans Unicode"/>
                <a:cs typeface="Lucida Sans Unicode"/>
              </a:rPr>
              <a:t> </a:t>
            </a:r>
            <a:r>
              <a:rPr dirty="0" sz="1500" spc="-25">
                <a:latin typeface="Lucida Sans Unicode"/>
                <a:cs typeface="Lucida Sans Unicode"/>
              </a:rPr>
              <a:t>uso</a:t>
            </a:r>
            <a:r>
              <a:rPr dirty="0" sz="1500" spc="-85">
                <a:latin typeface="Lucida Sans Unicode"/>
                <a:cs typeface="Lucida Sans Unicode"/>
              </a:rPr>
              <a:t> </a:t>
            </a:r>
            <a:r>
              <a:rPr dirty="0" sz="1500" spc="-10">
                <a:latin typeface="Lucida Sans Unicode"/>
                <a:cs typeface="Lucida Sans Unicode"/>
              </a:rPr>
              <a:t>de</a:t>
            </a:r>
            <a:r>
              <a:rPr dirty="0" sz="1500" spc="-85">
                <a:latin typeface="Lucida Sans Unicode"/>
                <a:cs typeface="Lucida Sans Unicode"/>
              </a:rPr>
              <a:t> </a:t>
            </a:r>
            <a:r>
              <a:rPr dirty="0" sz="1500" spc="-5">
                <a:latin typeface="Lucida Sans Unicode"/>
                <a:cs typeface="Lucida Sans Unicode"/>
              </a:rPr>
              <a:t>um</a:t>
            </a:r>
            <a:r>
              <a:rPr dirty="0" sz="1500" spc="-80">
                <a:latin typeface="Lucida Sans Unicode"/>
                <a:cs typeface="Lucida Sans Unicode"/>
              </a:rPr>
              <a:t> </a:t>
            </a:r>
            <a:r>
              <a:rPr dirty="0" sz="1500" spc="-5">
                <a:latin typeface="Lucida Sans Unicode"/>
                <a:cs typeface="Lucida Sans Unicode"/>
              </a:rPr>
              <a:t>bem</a:t>
            </a:r>
            <a:r>
              <a:rPr dirty="0" sz="1500" spc="-85">
                <a:latin typeface="Lucida Sans Unicode"/>
                <a:cs typeface="Lucida Sans Unicode"/>
              </a:rPr>
              <a:t> </a:t>
            </a:r>
            <a:r>
              <a:rPr dirty="0" sz="1500" spc="-10">
                <a:latin typeface="Lucida Sans Unicode"/>
                <a:cs typeface="Lucida Sans Unicode"/>
              </a:rPr>
              <a:t>ou</a:t>
            </a:r>
            <a:r>
              <a:rPr dirty="0" sz="1500" spc="-85">
                <a:latin typeface="Lucida Sans Unicode"/>
                <a:cs typeface="Lucida Sans Unicode"/>
              </a:rPr>
              <a:t> </a:t>
            </a:r>
            <a:r>
              <a:rPr dirty="0" sz="1500" spc="-25">
                <a:latin typeface="Lucida Sans Unicode"/>
                <a:cs typeface="Lucida Sans Unicode"/>
              </a:rPr>
              <a:t>serviço</a:t>
            </a:r>
            <a:r>
              <a:rPr dirty="0" sz="1500" spc="-85">
                <a:latin typeface="Lucida Sans Unicode"/>
                <a:cs typeface="Lucida Sans Unicode"/>
              </a:rPr>
              <a:t> </a:t>
            </a:r>
            <a:r>
              <a:rPr dirty="0" sz="1500" spc="-10">
                <a:latin typeface="Lucida Sans Unicode"/>
                <a:cs typeface="Lucida Sans Unicode"/>
              </a:rPr>
              <a:t>no</a:t>
            </a:r>
            <a:r>
              <a:rPr dirty="0" sz="1500" spc="-85">
                <a:latin typeface="Lucida Sans Unicode"/>
                <a:cs typeface="Lucida Sans Unicode"/>
              </a:rPr>
              <a:t> </a:t>
            </a:r>
            <a:r>
              <a:rPr dirty="0" sz="1500" spc="-25">
                <a:latin typeface="Lucida Sans Unicode"/>
                <a:cs typeface="Lucida Sans Unicode"/>
              </a:rPr>
              <a:t>passado,</a:t>
            </a:r>
            <a:r>
              <a:rPr dirty="0" sz="1500" spc="-85">
                <a:latin typeface="Lucida Sans Unicode"/>
                <a:cs typeface="Lucida Sans Unicode"/>
              </a:rPr>
              <a:t> </a:t>
            </a:r>
            <a:r>
              <a:rPr dirty="0" sz="1500" spc="-20">
                <a:latin typeface="Lucida Sans Unicode"/>
                <a:cs typeface="Lucida Sans Unicode"/>
              </a:rPr>
              <a:t>com</a:t>
            </a:r>
            <a:r>
              <a:rPr dirty="0" sz="1500" spc="-80">
                <a:latin typeface="Lucida Sans Unicode"/>
                <a:cs typeface="Lucida Sans Unicode"/>
              </a:rPr>
              <a:t> </a:t>
            </a:r>
            <a:r>
              <a:rPr dirty="0" sz="1500" spc="-25">
                <a:latin typeface="Lucida Sans Unicode"/>
                <a:cs typeface="Lucida Sans Unicode"/>
              </a:rPr>
              <a:t>previsão</a:t>
            </a:r>
            <a:r>
              <a:rPr dirty="0" sz="1500" spc="-85">
                <a:latin typeface="Lucida Sans Unicode"/>
                <a:cs typeface="Lucida Sans Unicode"/>
              </a:rPr>
              <a:t> </a:t>
            </a:r>
            <a:r>
              <a:rPr dirty="0" sz="1500" spc="-10">
                <a:latin typeface="Lucida Sans Unicode"/>
                <a:cs typeface="Lucida Sans Unicode"/>
              </a:rPr>
              <a:t>de</a:t>
            </a:r>
            <a:r>
              <a:rPr dirty="0" sz="1500" spc="-85">
                <a:latin typeface="Lucida Sans Unicode"/>
                <a:cs typeface="Lucida Sans Unicode"/>
              </a:rPr>
              <a:t> </a:t>
            </a:r>
            <a:r>
              <a:rPr dirty="0" sz="1500" spc="-5">
                <a:latin typeface="Lucida Sans Unicode"/>
                <a:cs typeface="Lucida Sans Unicode"/>
              </a:rPr>
              <a:t>pagamento</a:t>
            </a:r>
            <a:r>
              <a:rPr dirty="0" sz="1500" spc="-85">
                <a:latin typeface="Lucida Sans Unicode"/>
                <a:cs typeface="Lucida Sans Unicode"/>
              </a:rPr>
              <a:t> </a:t>
            </a:r>
            <a:r>
              <a:rPr dirty="0" sz="1500" spc="-25">
                <a:latin typeface="Lucida Sans Unicode"/>
                <a:cs typeface="Lucida Sans Unicode"/>
              </a:rPr>
              <a:t>futuro.</a:t>
            </a:r>
            <a:endParaRPr sz="1500">
              <a:latin typeface="Lucida Sans Unicode"/>
              <a:cs typeface="Lucida Sans Unicode"/>
            </a:endParaRPr>
          </a:p>
          <a:p>
            <a:pPr algn="just" marL="12700" marR="5080">
              <a:lnSpc>
                <a:spcPct val="112500"/>
              </a:lnSpc>
              <a:spcBef>
                <a:spcPts val="1500"/>
              </a:spcBef>
            </a:pPr>
            <a:r>
              <a:rPr dirty="0" sz="1500" spc="-10">
                <a:latin typeface="Lucida Sans Unicode"/>
                <a:cs typeface="Lucida Sans Unicode"/>
              </a:rPr>
              <a:t>Este </a:t>
            </a:r>
            <a:r>
              <a:rPr dirty="0" sz="1500" spc="-15">
                <a:latin typeface="Lucida Sans Unicode"/>
                <a:cs typeface="Lucida Sans Unicode"/>
              </a:rPr>
              <a:t>trabalho </a:t>
            </a:r>
            <a:r>
              <a:rPr dirty="0" sz="1500" spc="-5">
                <a:latin typeface="Lucida Sans Unicode"/>
                <a:cs typeface="Lucida Sans Unicode"/>
              </a:rPr>
              <a:t>tem </a:t>
            </a:r>
            <a:r>
              <a:rPr dirty="0" sz="1500" spc="-20">
                <a:latin typeface="Lucida Sans Unicode"/>
                <a:cs typeface="Lucida Sans Unicode"/>
              </a:rPr>
              <a:t>como </a:t>
            </a:r>
            <a:r>
              <a:rPr dirty="0" sz="1500" spc="-25">
                <a:latin typeface="Lucida Sans Unicode"/>
                <a:cs typeface="Lucida Sans Unicode"/>
              </a:rPr>
              <a:t>objetivo </a:t>
            </a:r>
            <a:r>
              <a:rPr dirty="0" sz="1500" spc="-15">
                <a:latin typeface="Lucida Sans Unicode"/>
                <a:cs typeface="Lucida Sans Unicode"/>
              </a:rPr>
              <a:t>analisar </a:t>
            </a:r>
            <a:r>
              <a:rPr dirty="0" sz="1500" spc="-30">
                <a:latin typeface="Lucida Sans Unicode"/>
                <a:cs typeface="Lucida Sans Unicode"/>
              </a:rPr>
              <a:t>os </a:t>
            </a:r>
            <a:r>
              <a:rPr dirty="0" sz="1500" spc="-25">
                <a:latin typeface="Lucida Sans Unicode"/>
                <a:cs typeface="Lucida Sans Unicode"/>
              </a:rPr>
              <a:t>aspectos </a:t>
            </a:r>
            <a:r>
              <a:rPr dirty="0" sz="1500" spc="-20">
                <a:latin typeface="Lucida Sans Unicode"/>
                <a:cs typeface="Lucida Sans Unicode"/>
              </a:rPr>
              <a:t>do consumo </a:t>
            </a:r>
            <a:r>
              <a:rPr dirty="0" sz="1500" spc="10">
                <a:latin typeface="Lucida Sans Unicode"/>
                <a:cs typeface="Lucida Sans Unicode"/>
              </a:rPr>
              <a:t>e </a:t>
            </a:r>
            <a:r>
              <a:rPr dirty="0" sz="1500" spc="-20">
                <a:latin typeface="Lucida Sans Unicode"/>
                <a:cs typeface="Lucida Sans Unicode"/>
              </a:rPr>
              <a:t>do </a:t>
            </a:r>
            <a:r>
              <a:rPr dirty="0" sz="1500" spc="-15">
                <a:latin typeface="Lucida Sans Unicode"/>
                <a:cs typeface="Lucida Sans Unicode"/>
              </a:rPr>
              <a:t>endividamento </a:t>
            </a:r>
            <a:r>
              <a:rPr dirty="0" sz="1500" spc="-20">
                <a:latin typeface="Lucida Sans Unicode"/>
                <a:cs typeface="Lucida Sans Unicode"/>
              </a:rPr>
              <a:t>das </a:t>
            </a:r>
            <a:r>
              <a:rPr dirty="0" sz="1500" spc="-25">
                <a:latin typeface="Lucida Sans Unicode"/>
                <a:cs typeface="Lucida Sans Unicode"/>
              </a:rPr>
              <a:t>famílias brasileiras </a:t>
            </a:r>
            <a:r>
              <a:rPr dirty="0" sz="1500" spc="-20">
                <a:latin typeface="Lucida Sans Unicode"/>
                <a:cs typeface="Lucida Sans Unicode"/>
              </a:rPr>
              <a:t> </a:t>
            </a:r>
            <a:r>
              <a:rPr dirty="0" sz="1500" spc="-10">
                <a:latin typeface="Lucida Sans Unicode"/>
                <a:cs typeface="Lucida Sans Unicode"/>
              </a:rPr>
              <a:t>entre </a:t>
            </a:r>
            <a:r>
              <a:rPr dirty="0" sz="1500" spc="-30">
                <a:latin typeface="Lucida Sans Unicode"/>
                <a:cs typeface="Lucida Sans Unicode"/>
              </a:rPr>
              <a:t>os </a:t>
            </a:r>
            <a:r>
              <a:rPr dirty="0" sz="1500" spc="-15">
                <a:latin typeface="Lucida Sans Unicode"/>
                <a:cs typeface="Lucida Sans Unicode"/>
              </a:rPr>
              <a:t>anos </a:t>
            </a:r>
            <a:r>
              <a:rPr dirty="0" sz="1500" spc="-10">
                <a:latin typeface="Lucida Sans Unicode"/>
                <a:cs typeface="Lucida Sans Unicode"/>
              </a:rPr>
              <a:t>de </a:t>
            </a:r>
            <a:r>
              <a:rPr dirty="0" sz="1500" spc="-95">
                <a:latin typeface="Lucida Sans Unicode"/>
                <a:cs typeface="Lucida Sans Unicode"/>
              </a:rPr>
              <a:t>2013</a:t>
            </a:r>
            <a:r>
              <a:rPr dirty="0" sz="1500" spc="-90">
                <a:latin typeface="Lucida Sans Unicode"/>
                <a:cs typeface="Lucida Sans Unicode"/>
              </a:rPr>
              <a:t> </a:t>
            </a:r>
            <a:r>
              <a:rPr dirty="0" sz="1500" spc="10">
                <a:latin typeface="Lucida Sans Unicode"/>
                <a:cs typeface="Lucida Sans Unicode"/>
              </a:rPr>
              <a:t>e </a:t>
            </a:r>
            <a:r>
              <a:rPr dirty="0" sz="1500" spc="-90">
                <a:latin typeface="Lucida Sans Unicode"/>
                <a:cs typeface="Lucida Sans Unicode"/>
              </a:rPr>
              <a:t>2022,</a:t>
            </a:r>
            <a:r>
              <a:rPr dirty="0" sz="1500" spc="-85">
                <a:latin typeface="Lucida Sans Unicode"/>
                <a:cs typeface="Lucida Sans Unicode"/>
              </a:rPr>
              <a:t> </a:t>
            </a:r>
            <a:r>
              <a:rPr dirty="0" sz="1500" spc="-15">
                <a:latin typeface="Lucida Sans Unicode"/>
                <a:cs typeface="Lucida Sans Unicode"/>
              </a:rPr>
              <a:t>período </a:t>
            </a:r>
            <a:r>
              <a:rPr dirty="0" sz="1500" spc="-10">
                <a:latin typeface="Lucida Sans Unicode"/>
                <a:cs typeface="Lucida Sans Unicode"/>
              </a:rPr>
              <a:t>que </a:t>
            </a:r>
            <a:r>
              <a:rPr dirty="0" sz="1500" spc="-20">
                <a:latin typeface="Lucida Sans Unicode"/>
                <a:cs typeface="Lucida Sans Unicode"/>
              </a:rPr>
              <a:t>contou com </a:t>
            </a:r>
            <a:r>
              <a:rPr dirty="0" sz="1500" spc="-15">
                <a:latin typeface="Lucida Sans Unicode"/>
                <a:cs typeface="Lucida Sans Unicode"/>
              </a:rPr>
              <a:t>o </a:t>
            </a:r>
            <a:r>
              <a:rPr dirty="0" sz="1500" spc="-25">
                <a:latin typeface="Lucida Sans Unicode"/>
                <a:cs typeface="Lucida Sans Unicode"/>
              </a:rPr>
              <a:t>final </a:t>
            </a:r>
            <a:r>
              <a:rPr dirty="0" sz="1500" spc="-20">
                <a:latin typeface="Lucida Sans Unicode"/>
                <a:cs typeface="Lucida Sans Unicode"/>
              </a:rPr>
              <a:t>do </a:t>
            </a:r>
            <a:r>
              <a:rPr dirty="0" sz="1500" spc="-15">
                <a:latin typeface="Lucida Sans Unicode"/>
                <a:cs typeface="Lucida Sans Unicode"/>
              </a:rPr>
              <a:t>governo </a:t>
            </a:r>
            <a:r>
              <a:rPr dirty="0" sz="1500" spc="-25">
                <a:latin typeface="Lucida Sans Unicode"/>
                <a:cs typeface="Lucida Sans Unicode"/>
              </a:rPr>
              <a:t>Dilma Rousseff </a:t>
            </a:r>
            <a:r>
              <a:rPr dirty="0" sz="1500" spc="10">
                <a:latin typeface="Lucida Sans Unicode"/>
                <a:cs typeface="Lucida Sans Unicode"/>
              </a:rPr>
              <a:t>e </a:t>
            </a:r>
            <a:r>
              <a:rPr dirty="0" sz="1500" spc="-30">
                <a:latin typeface="Lucida Sans Unicode"/>
                <a:cs typeface="Lucida Sans Unicode"/>
              </a:rPr>
              <a:t>dos </a:t>
            </a:r>
            <a:r>
              <a:rPr dirty="0" sz="1500" spc="-15">
                <a:latin typeface="Lucida Sans Unicode"/>
                <a:cs typeface="Lucida Sans Unicode"/>
              </a:rPr>
              <a:t>governos </a:t>
            </a:r>
            <a:r>
              <a:rPr dirty="0" sz="1500" spc="-10">
                <a:latin typeface="Lucida Sans Unicode"/>
                <a:cs typeface="Lucida Sans Unicode"/>
              </a:rPr>
              <a:t> </a:t>
            </a:r>
            <a:r>
              <a:rPr dirty="0" sz="1500" spc="-20">
                <a:latin typeface="Lucida Sans Unicode"/>
                <a:cs typeface="Lucida Sans Unicode"/>
              </a:rPr>
              <a:t>alinhados </a:t>
            </a:r>
            <a:r>
              <a:rPr dirty="0" sz="1500" spc="-5">
                <a:latin typeface="Lucida Sans Unicode"/>
                <a:cs typeface="Lucida Sans Unicode"/>
              </a:rPr>
              <a:t>ao </a:t>
            </a:r>
            <a:r>
              <a:rPr dirty="0" sz="1500" spc="-10">
                <a:latin typeface="Lucida Sans Unicode"/>
                <a:cs typeface="Lucida Sans Unicode"/>
              </a:rPr>
              <a:t>pensamento </a:t>
            </a:r>
            <a:r>
              <a:rPr dirty="0" sz="1500" spc="-25">
                <a:latin typeface="Lucida Sans Unicode"/>
                <a:cs typeface="Lucida Sans Unicode"/>
              </a:rPr>
              <a:t>(neo)liberal </a:t>
            </a:r>
            <a:r>
              <a:rPr dirty="0" sz="1500" spc="-10">
                <a:latin typeface="Lucida Sans Unicode"/>
                <a:cs typeface="Lucida Sans Unicode"/>
              </a:rPr>
              <a:t>de </a:t>
            </a:r>
            <a:r>
              <a:rPr dirty="0" sz="1500" spc="-15">
                <a:latin typeface="Lucida Sans Unicode"/>
                <a:cs typeface="Lucida Sans Unicode"/>
              </a:rPr>
              <a:t>Michel </a:t>
            </a:r>
            <a:r>
              <a:rPr dirty="0" sz="1500" spc="-40">
                <a:latin typeface="Lucida Sans Unicode"/>
                <a:cs typeface="Lucida Sans Unicode"/>
              </a:rPr>
              <a:t>Temer </a:t>
            </a:r>
            <a:r>
              <a:rPr dirty="0" sz="1500" spc="10">
                <a:latin typeface="Lucida Sans Unicode"/>
                <a:cs typeface="Lucida Sans Unicode"/>
              </a:rPr>
              <a:t>e </a:t>
            </a:r>
            <a:r>
              <a:rPr dirty="0" sz="1500" spc="-25">
                <a:latin typeface="Lucida Sans Unicode"/>
                <a:cs typeface="Lucida Sans Unicode"/>
              </a:rPr>
              <a:t>Jair </a:t>
            </a:r>
            <a:r>
              <a:rPr dirty="0" sz="1500" spc="-15">
                <a:latin typeface="Lucida Sans Unicode"/>
                <a:cs typeface="Lucida Sans Unicode"/>
              </a:rPr>
              <a:t>Bolsonaro. </a:t>
            </a:r>
            <a:r>
              <a:rPr dirty="0" sz="1500" spc="-90">
                <a:latin typeface="Lucida Sans Unicode"/>
                <a:cs typeface="Lucida Sans Unicode"/>
              </a:rPr>
              <a:t>Tal </a:t>
            </a:r>
            <a:r>
              <a:rPr dirty="0" sz="1500" spc="-20">
                <a:latin typeface="Lucida Sans Unicode"/>
                <a:cs typeface="Lucida Sans Unicode"/>
              </a:rPr>
              <a:t>espaço </a:t>
            </a:r>
            <a:r>
              <a:rPr dirty="0" sz="1500" spc="-10">
                <a:latin typeface="Lucida Sans Unicode"/>
                <a:cs typeface="Lucida Sans Unicode"/>
              </a:rPr>
              <a:t>tempora ainda </a:t>
            </a:r>
            <a:r>
              <a:rPr dirty="0" sz="1500" spc="-35">
                <a:latin typeface="Lucida Sans Unicode"/>
                <a:cs typeface="Lucida Sans Unicode"/>
              </a:rPr>
              <a:t>foi </a:t>
            </a:r>
            <a:r>
              <a:rPr dirty="0" sz="1500" spc="-20">
                <a:latin typeface="Lucida Sans Unicode"/>
                <a:cs typeface="Lucida Sans Unicode"/>
              </a:rPr>
              <a:t>acometido </a:t>
            </a:r>
            <a:r>
              <a:rPr dirty="0" sz="1500" spc="-15">
                <a:latin typeface="Lucida Sans Unicode"/>
                <a:cs typeface="Lucida Sans Unicode"/>
              </a:rPr>
              <a:t> </a:t>
            </a:r>
            <a:r>
              <a:rPr dirty="0" sz="1500" spc="-10">
                <a:latin typeface="Lucida Sans Unicode"/>
                <a:cs typeface="Lucida Sans Unicode"/>
              </a:rPr>
              <a:t>por </a:t>
            </a:r>
            <a:r>
              <a:rPr dirty="0" sz="1500">
                <a:latin typeface="Lucida Sans Unicode"/>
                <a:cs typeface="Lucida Sans Unicode"/>
              </a:rPr>
              <a:t>uma </a:t>
            </a:r>
            <a:r>
              <a:rPr dirty="0" sz="1500" spc="-25">
                <a:latin typeface="Lucida Sans Unicode"/>
                <a:cs typeface="Lucida Sans Unicode"/>
              </a:rPr>
              <a:t>crise </a:t>
            </a:r>
            <a:r>
              <a:rPr dirty="0" sz="1500" spc="-15">
                <a:latin typeface="Lucida Sans Unicode"/>
                <a:cs typeface="Lucida Sans Unicode"/>
              </a:rPr>
              <a:t>sanitária sem precedentes </a:t>
            </a:r>
            <a:r>
              <a:rPr dirty="0" sz="1500">
                <a:latin typeface="Lucida Sans Unicode"/>
                <a:cs typeface="Lucida Sans Unicode"/>
              </a:rPr>
              <a:t>na </a:t>
            </a:r>
            <a:r>
              <a:rPr dirty="0" sz="1500" spc="-15">
                <a:latin typeface="Lucida Sans Unicode"/>
                <a:cs typeface="Lucida Sans Unicode"/>
              </a:rPr>
              <a:t>atualidade </a:t>
            </a:r>
            <a:r>
              <a:rPr dirty="0" sz="1500" spc="-385">
                <a:latin typeface="Lucida Sans Unicode"/>
                <a:cs typeface="Lucida Sans Unicode"/>
              </a:rPr>
              <a:t>-</a:t>
            </a:r>
            <a:r>
              <a:rPr dirty="0" sz="1500" spc="-295">
                <a:latin typeface="Lucida Sans Unicode"/>
                <a:cs typeface="Lucida Sans Unicode"/>
              </a:rPr>
              <a:t> </a:t>
            </a:r>
            <a:r>
              <a:rPr dirty="0" sz="1500" spc="10">
                <a:latin typeface="Lucida Sans Unicode"/>
                <a:cs typeface="Lucida Sans Unicode"/>
              </a:rPr>
              <a:t>a </a:t>
            </a:r>
            <a:r>
              <a:rPr dirty="0" sz="1500" spc="5">
                <a:latin typeface="Lucida Sans Unicode"/>
                <a:cs typeface="Lucida Sans Unicode"/>
              </a:rPr>
              <a:t>Pandemia </a:t>
            </a:r>
            <a:r>
              <a:rPr dirty="0" sz="1500" spc="-10">
                <a:latin typeface="Lucida Sans Unicode"/>
                <a:cs typeface="Lucida Sans Unicode"/>
              </a:rPr>
              <a:t>de </a:t>
            </a:r>
            <a:r>
              <a:rPr dirty="0" sz="1500" spc="-100">
                <a:latin typeface="Lucida Sans Unicode"/>
                <a:cs typeface="Lucida Sans Unicode"/>
              </a:rPr>
              <a:t>Covid-19 </a:t>
            </a:r>
            <a:r>
              <a:rPr dirty="0" sz="1500" spc="-385">
                <a:latin typeface="Lucida Sans Unicode"/>
                <a:cs typeface="Lucida Sans Unicode"/>
              </a:rPr>
              <a:t>-</a:t>
            </a:r>
            <a:r>
              <a:rPr dirty="0" sz="1500" spc="-295">
                <a:latin typeface="Lucida Sans Unicode"/>
                <a:cs typeface="Lucida Sans Unicode"/>
              </a:rPr>
              <a:t> </a:t>
            </a:r>
            <a:r>
              <a:rPr dirty="0" sz="1500" spc="-25">
                <a:latin typeface="Lucida Sans Unicode"/>
                <a:cs typeface="Lucida Sans Unicode"/>
              </a:rPr>
              <a:t>que, </a:t>
            </a:r>
            <a:r>
              <a:rPr dirty="0" sz="1500" spc="-10">
                <a:latin typeface="Lucida Sans Unicode"/>
                <a:cs typeface="Lucida Sans Unicode"/>
              </a:rPr>
              <a:t>além de </a:t>
            </a:r>
            <a:r>
              <a:rPr dirty="0" sz="1500" spc="-20">
                <a:latin typeface="Lucida Sans Unicode"/>
                <a:cs typeface="Lucida Sans Unicode"/>
              </a:rPr>
              <a:t>provocar </a:t>
            </a:r>
            <a:r>
              <a:rPr dirty="0" sz="1500" spc="-5">
                <a:latin typeface="Lucida Sans Unicode"/>
                <a:cs typeface="Lucida Sans Unicode"/>
              </a:rPr>
              <a:t>um </a:t>
            </a:r>
            <a:r>
              <a:rPr dirty="0" sz="1500">
                <a:latin typeface="Lucida Sans Unicode"/>
                <a:cs typeface="Lucida Sans Unicode"/>
              </a:rPr>
              <a:t> </a:t>
            </a:r>
            <a:r>
              <a:rPr dirty="0" sz="1500" spc="-10">
                <a:latin typeface="Lucida Sans Unicode"/>
                <a:cs typeface="Lucida Sans Unicode"/>
              </a:rPr>
              <a:t>grande</a:t>
            </a:r>
            <a:r>
              <a:rPr dirty="0" sz="1500" spc="-85">
                <a:latin typeface="Lucida Sans Unicode"/>
                <a:cs typeface="Lucida Sans Unicode"/>
              </a:rPr>
              <a:t> </a:t>
            </a:r>
            <a:r>
              <a:rPr dirty="0" sz="1500" spc="-10">
                <a:latin typeface="Lucida Sans Unicode"/>
                <a:cs typeface="Lucida Sans Unicode"/>
              </a:rPr>
              <a:t>número</a:t>
            </a:r>
            <a:r>
              <a:rPr dirty="0" sz="1500" spc="-85">
                <a:latin typeface="Lucida Sans Unicode"/>
                <a:cs typeface="Lucida Sans Unicode"/>
              </a:rPr>
              <a:t> </a:t>
            </a:r>
            <a:r>
              <a:rPr dirty="0" sz="1500" spc="-10">
                <a:latin typeface="Lucida Sans Unicode"/>
                <a:cs typeface="Lucida Sans Unicode"/>
              </a:rPr>
              <a:t>de</a:t>
            </a:r>
            <a:r>
              <a:rPr dirty="0" sz="1500" spc="-85">
                <a:latin typeface="Lucida Sans Unicode"/>
                <a:cs typeface="Lucida Sans Unicode"/>
              </a:rPr>
              <a:t> </a:t>
            </a:r>
            <a:r>
              <a:rPr dirty="0" sz="1500" spc="-20">
                <a:latin typeface="Lucida Sans Unicode"/>
                <a:cs typeface="Lucida Sans Unicode"/>
              </a:rPr>
              <a:t>mortes,</a:t>
            </a:r>
            <a:r>
              <a:rPr dirty="0" sz="1500" spc="-80">
                <a:latin typeface="Lucida Sans Unicode"/>
                <a:cs typeface="Lucida Sans Unicode"/>
              </a:rPr>
              <a:t> </a:t>
            </a:r>
            <a:r>
              <a:rPr dirty="0" sz="1500" spc="-20">
                <a:latin typeface="Lucida Sans Unicode"/>
                <a:cs typeface="Lucida Sans Unicode"/>
              </a:rPr>
              <a:t>ocasionou</a:t>
            </a:r>
            <a:r>
              <a:rPr dirty="0" sz="1500" spc="-85">
                <a:latin typeface="Lucida Sans Unicode"/>
                <a:cs typeface="Lucida Sans Unicode"/>
              </a:rPr>
              <a:t> </a:t>
            </a:r>
            <a:r>
              <a:rPr dirty="0" sz="1500" spc="-25">
                <a:latin typeface="Lucida Sans Unicode"/>
                <a:cs typeface="Lucida Sans Unicode"/>
              </a:rPr>
              <a:t>sérios</a:t>
            </a:r>
            <a:r>
              <a:rPr dirty="0" sz="1500" spc="-85">
                <a:latin typeface="Lucida Sans Unicode"/>
                <a:cs typeface="Lucida Sans Unicode"/>
              </a:rPr>
              <a:t> </a:t>
            </a:r>
            <a:r>
              <a:rPr dirty="0" sz="1500" spc="-25">
                <a:latin typeface="Lucida Sans Unicode"/>
                <a:cs typeface="Lucida Sans Unicode"/>
              </a:rPr>
              <a:t>impactos</a:t>
            </a:r>
            <a:r>
              <a:rPr dirty="0" sz="1500" spc="-85">
                <a:latin typeface="Lucida Sans Unicode"/>
                <a:cs typeface="Lucida Sans Unicode"/>
              </a:rPr>
              <a:t> </a:t>
            </a:r>
            <a:r>
              <a:rPr dirty="0" sz="1500" spc="-20">
                <a:latin typeface="Lucida Sans Unicode"/>
                <a:cs typeface="Lucida Sans Unicode"/>
              </a:rPr>
              <a:t>às</a:t>
            </a:r>
            <a:r>
              <a:rPr dirty="0" sz="1500" spc="-80">
                <a:latin typeface="Lucida Sans Unicode"/>
                <a:cs typeface="Lucida Sans Unicode"/>
              </a:rPr>
              <a:t> </a:t>
            </a:r>
            <a:r>
              <a:rPr dirty="0" sz="1500" spc="-20">
                <a:latin typeface="Lucida Sans Unicode"/>
                <a:cs typeface="Lucida Sans Unicode"/>
              </a:rPr>
              <a:t>economias</a:t>
            </a:r>
            <a:r>
              <a:rPr dirty="0" sz="1500" spc="-85">
                <a:latin typeface="Lucida Sans Unicode"/>
                <a:cs typeface="Lucida Sans Unicode"/>
              </a:rPr>
              <a:t> </a:t>
            </a:r>
            <a:r>
              <a:rPr dirty="0" sz="1500" spc="-30">
                <a:latin typeface="Lucida Sans Unicode"/>
                <a:cs typeface="Lucida Sans Unicode"/>
              </a:rPr>
              <a:t>dos</a:t>
            </a:r>
            <a:r>
              <a:rPr dirty="0" sz="1500" spc="-85">
                <a:latin typeface="Lucida Sans Unicode"/>
                <a:cs typeface="Lucida Sans Unicode"/>
              </a:rPr>
              <a:t> </a:t>
            </a:r>
            <a:r>
              <a:rPr dirty="0" sz="1500" spc="-20">
                <a:latin typeface="Lucida Sans Unicode"/>
                <a:cs typeface="Lucida Sans Unicode"/>
              </a:rPr>
              <a:t>diferentes</a:t>
            </a:r>
            <a:r>
              <a:rPr dirty="0" sz="1500" spc="-80">
                <a:latin typeface="Lucida Sans Unicode"/>
                <a:cs typeface="Lucida Sans Unicode"/>
              </a:rPr>
              <a:t> </a:t>
            </a:r>
            <a:r>
              <a:rPr dirty="0" sz="1500" spc="-30">
                <a:latin typeface="Lucida Sans Unicode"/>
                <a:cs typeface="Lucida Sans Unicode"/>
              </a:rPr>
              <a:t>países.</a:t>
            </a:r>
            <a:endParaRPr sz="1500">
              <a:latin typeface="Lucida Sans Unicode"/>
              <a:cs typeface="Lucida Sans Unicode"/>
            </a:endParaRPr>
          </a:p>
        </p:txBody>
      </p:sp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5457824"/>
            <a:ext cx="10915649" cy="1028700"/>
          </a:xfrm>
          <a:prstGeom prst="rect">
            <a:avLst/>
          </a:prstGeom>
        </p:spPr>
      </p:pic>
      <p:pic>
        <p:nvPicPr>
          <p:cNvPr id="4" name="object 4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0" y="0"/>
            <a:ext cx="11525249" cy="1447799"/>
          </a:xfrm>
          <a:prstGeom prst="rect">
            <a:avLst/>
          </a:prstGeom>
        </p:spPr>
      </p:pic>
      <p:sp>
        <p:nvSpPr>
          <p:cNvPr id="5" name="object 5"/>
          <p:cNvSpPr txBox="1"/>
          <p:nvPr/>
        </p:nvSpPr>
        <p:spPr>
          <a:xfrm>
            <a:off x="10849420" y="6128619"/>
            <a:ext cx="536575" cy="259079"/>
          </a:xfrm>
          <a:prstGeom prst="rect">
            <a:avLst/>
          </a:prstGeom>
        </p:spPr>
        <p:txBody>
          <a:bodyPr wrap="square" lIns="0" tIns="24130" rIns="0" bIns="0" rtlCol="0" vert="horz">
            <a:spAutoFit/>
          </a:bodyPr>
          <a:lstStyle/>
          <a:p>
            <a:pPr marL="38100">
              <a:lnSpc>
                <a:spcPct val="100000"/>
              </a:lnSpc>
              <a:spcBef>
                <a:spcPts val="190"/>
              </a:spcBef>
            </a:pPr>
            <a:fld id="{81D60167-4931-47E6-BA6A-407CBD079E47}" type="slidenum">
              <a:rPr dirty="0" sz="1350" spc="-85">
                <a:solidFill>
                  <a:srgbClr val="1281B0"/>
                </a:solidFill>
                <a:latin typeface="Lucida Sans Unicode"/>
                <a:cs typeface="Lucida Sans Unicode"/>
              </a:rPr>
              <a:t>1</a:t>
            </a:fld>
            <a:r>
              <a:rPr dirty="0" sz="1350" spc="-80">
                <a:solidFill>
                  <a:srgbClr val="1281B0"/>
                </a:solidFill>
                <a:latin typeface="Lucida Sans Unicode"/>
                <a:cs typeface="Lucida Sans Unicode"/>
              </a:rPr>
              <a:t> </a:t>
            </a:r>
            <a:r>
              <a:rPr dirty="0" sz="1350" spc="-210">
                <a:solidFill>
                  <a:srgbClr val="1281B0"/>
                </a:solidFill>
                <a:latin typeface="Lucida Sans Unicode"/>
                <a:cs typeface="Lucida Sans Unicode"/>
              </a:rPr>
              <a:t>/</a:t>
            </a:r>
            <a:r>
              <a:rPr dirty="0" sz="1350" spc="-80">
                <a:solidFill>
                  <a:srgbClr val="1281B0"/>
                </a:solidFill>
                <a:latin typeface="Lucida Sans Unicode"/>
                <a:cs typeface="Lucida Sans Unicode"/>
              </a:rPr>
              <a:t> </a:t>
            </a:r>
            <a:r>
              <a:rPr dirty="0" sz="1350" spc="-85">
                <a:solidFill>
                  <a:srgbClr val="1281B0"/>
                </a:solidFill>
                <a:latin typeface="Lucida Sans Unicode"/>
                <a:cs typeface="Lucida Sans Unicode"/>
              </a:rPr>
              <a:t>27</a:t>
            </a:r>
            <a:endParaRPr sz="1350">
              <a:latin typeface="Lucida Sans Unicode"/>
              <a:cs typeface="Lucida Sans Unicode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609599" y="2486025"/>
            <a:ext cx="2057400" cy="2857499"/>
          </a:xfrm>
          <a:prstGeom prst="rect">
            <a:avLst/>
          </a:prstGeom>
        </p:spPr>
      </p:pic>
      <p:pic>
        <p:nvPicPr>
          <p:cNvPr id="3" name="object 3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3371849" y="2771774"/>
            <a:ext cx="66675" cy="66674"/>
          </a:xfrm>
          <a:prstGeom prst="rect">
            <a:avLst/>
          </a:prstGeom>
        </p:spPr>
      </p:pic>
      <p:pic>
        <p:nvPicPr>
          <p:cNvPr id="4" name="object 4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3371849" y="3028949"/>
            <a:ext cx="66675" cy="66674"/>
          </a:xfrm>
          <a:prstGeom prst="rect">
            <a:avLst/>
          </a:prstGeom>
        </p:spPr>
      </p:pic>
      <p:pic>
        <p:nvPicPr>
          <p:cNvPr id="5" name="object 5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3371849" y="3800474"/>
            <a:ext cx="66675" cy="66674"/>
          </a:xfrm>
          <a:prstGeom prst="rect">
            <a:avLst/>
          </a:prstGeom>
        </p:spPr>
      </p:pic>
      <p:pic>
        <p:nvPicPr>
          <p:cNvPr id="6" name="object 6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3748086" y="4310062"/>
            <a:ext cx="76200" cy="76199"/>
          </a:xfrm>
          <a:prstGeom prst="rect">
            <a:avLst/>
          </a:prstGeom>
        </p:spPr>
      </p:pic>
      <p:pic>
        <p:nvPicPr>
          <p:cNvPr id="7" name="object 7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3748086" y="4567237"/>
            <a:ext cx="76200" cy="76199"/>
          </a:xfrm>
          <a:prstGeom prst="rect">
            <a:avLst/>
          </a:prstGeom>
        </p:spPr>
      </p:pic>
      <p:pic>
        <p:nvPicPr>
          <p:cNvPr id="8" name="object 8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3748086" y="4824412"/>
            <a:ext cx="76200" cy="76199"/>
          </a:xfrm>
          <a:prstGeom prst="rect">
            <a:avLst/>
          </a:prstGeom>
        </p:spPr>
      </p:pic>
      <p:pic>
        <p:nvPicPr>
          <p:cNvPr id="9" name="object 9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3748086" y="5338762"/>
            <a:ext cx="76200" cy="76199"/>
          </a:xfrm>
          <a:prstGeom prst="rect">
            <a:avLst/>
          </a:prstGeom>
        </p:spPr>
      </p:pic>
      <p:sp>
        <p:nvSpPr>
          <p:cNvPr id="10" name="object 10"/>
          <p:cNvSpPr txBox="1"/>
          <p:nvPr/>
        </p:nvSpPr>
        <p:spPr>
          <a:xfrm>
            <a:off x="3554412" y="2644775"/>
            <a:ext cx="7200265" cy="2854325"/>
          </a:xfrm>
          <a:prstGeom prst="rect">
            <a:avLst/>
          </a:prstGeom>
        </p:spPr>
        <p:txBody>
          <a:bodyPr wrap="square" lIns="0" tIns="4127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325"/>
              </a:spcBef>
            </a:pPr>
            <a:r>
              <a:rPr dirty="0" sz="1500" spc="-30">
                <a:latin typeface="Lucida Sans Unicode"/>
                <a:cs typeface="Lucida Sans Unicode"/>
              </a:rPr>
              <a:t>Assume</a:t>
            </a:r>
            <a:r>
              <a:rPr dirty="0" sz="1500" spc="-90">
                <a:latin typeface="Lucida Sans Unicode"/>
                <a:cs typeface="Lucida Sans Unicode"/>
              </a:rPr>
              <a:t> </a:t>
            </a:r>
            <a:r>
              <a:rPr dirty="0" sz="1500" spc="10">
                <a:latin typeface="Lucida Sans Unicode"/>
                <a:cs typeface="Lucida Sans Unicode"/>
              </a:rPr>
              <a:t>a</a:t>
            </a:r>
            <a:r>
              <a:rPr dirty="0" sz="1500" spc="-85">
                <a:latin typeface="Lucida Sans Unicode"/>
                <a:cs typeface="Lucida Sans Unicode"/>
              </a:rPr>
              <a:t> </a:t>
            </a:r>
            <a:r>
              <a:rPr dirty="0" sz="1500" spc="-25">
                <a:latin typeface="Lucida Sans Unicode"/>
                <a:cs typeface="Lucida Sans Unicode"/>
              </a:rPr>
              <a:t>presidência</a:t>
            </a:r>
            <a:r>
              <a:rPr dirty="0" sz="1500" spc="-90">
                <a:latin typeface="Lucida Sans Unicode"/>
                <a:cs typeface="Lucida Sans Unicode"/>
              </a:rPr>
              <a:t> </a:t>
            </a:r>
            <a:r>
              <a:rPr dirty="0" sz="1500" spc="5">
                <a:latin typeface="Lucida Sans Unicode"/>
                <a:cs typeface="Lucida Sans Unicode"/>
              </a:rPr>
              <a:t>em</a:t>
            </a:r>
            <a:r>
              <a:rPr dirty="0" sz="1500" spc="-85">
                <a:latin typeface="Lucida Sans Unicode"/>
                <a:cs typeface="Lucida Sans Unicode"/>
              </a:rPr>
              <a:t> </a:t>
            </a:r>
            <a:r>
              <a:rPr dirty="0" sz="1500" spc="-90">
                <a:latin typeface="Lucida Sans Unicode"/>
                <a:cs typeface="Lucida Sans Unicode"/>
              </a:rPr>
              <a:t>2003;</a:t>
            </a:r>
            <a:endParaRPr sz="1500">
              <a:latin typeface="Lucida Sans Unicode"/>
              <a:cs typeface="Lucida Sans Unicode"/>
            </a:endParaRPr>
          </a:p>
          <a:p>
            <a:pPr marL="12700" marR="186690">
              <a:lnSpc>
                <a:spcPct val="112500"/>
              </a:lnSpc>
            </a:pPr>
            <a:r>
              <a:rPr dirty="0" sz="1500" spc="40">
                <a:latin typeface="Lucida Sans Unicode"/>
                <a:cs typeface="Lucida Sans Unicode"/>
              </a:rPr>
              <a:t>Ma</a:t>
            </a:r>
            <a:r>
              <a:rPr dirty="0" sz="1500" spc="-5">
                <a:latin typeface="Lucida Sans Unicode"/>
                <a:cs typeface="Lucida Sans Unicode"/>
              </a:rPr>
              <a:t>n</a:t>
            </a:r>
            <a:r>
              <a:rPr dirty="0" sz="1500" spc="-20">
                <a:latin typeface="Lucida Sans Unicode"/>
                <a:cs typeface="Lucida Sans Unicode"/>
              </a:rPr>
              <a:t>t</a:t>
            </a:r>
            <a:r>
              <a:rPr dirty="0" sz="1500" spc="10">
                <a:latin typeface="Lucida Sans Unicode"/>
                <a:cs typeface="Lucida Sans Unicode"/>
              </a:rPr>
              <a:t>e</a:t>
            </a:r>
            <a:r>
              <a:rPr dirty="0" sz="1500">
                <a:latin typeface="Lucida Sans Unicode"/>
                <a:cs typeface="Lucida Sans Unicode"/>
              </a:rPr>
              <a:t>m</a:t>
            </a:r>
            <a:r>
              <a:rPr dirty="0" sz="1500" spc="-85">
                <a:latin typeface="Lucida Sans Unicode"/>
                <a:cs typeface="Lucida Sans Unicode"/>
              </a:rPr>
              <a:t> </a:t>
            </a:r>
            <a:r>
              <a:rPr dirty="0" sz="1500" spc="-15">
                <a:latin typeface="Lucida Sans Unicode"/>
                <a:cs typeface="Lucida Sans Unicode"/>
              </a:rPr>
              <a:t>o</a:t>
            </a:r>
            <a:r>
              <a:rPr dirty="0" sz="1500" spc="-85">
                <a:latin typeface="Lucida Sans Unicode"/>
                <a:cs typeface="Lucida Sans Unicode"/>
              </a:rPr>
              <a:t> </a:t>
            </a:r>
            <a:r>
              <a:rPr dirty="0" sz="1500" spc="80" i="1">
                <a:latin typeface="Arial"/>
                <a:cs typeface="Arial"/>
              </a:rPr>
              <a:t>t</a:t>
            </a:r>
            <a:r>
              <a:rPr dirty="0" sz="1500" spc="95" i="1">
                <a:latin typeface="Arial"/>
                <a:cs typeface="Arial"/>
              </a:rPr>
              <a:t>r</a:t>
            </a:r>
            <a:r>
              <a:rPr dirty="0" sz="1500" spc="50" i="1">
                <a:latin typeface="Arial"/>
                <a:cs typeface="Arial"/>
              </a:rPr>
              <a:t>i</a:t>
            </a:r>
            <a:r>
              <a:rPr dirty="0" sz="1500" spc="30" i="1">
                <a:latin typeface="Arial"/>
                <a:cs typeface="Arial"/>
              </a:rPr>
              <a:t>p</a:t>
            </a:r>
            <a:r>
              <a:rPr dirty="0" sz="1500" spc="-90" i="1">
                <a:latin typeface="Arial"/>
                <a:cs typeface="Arial"/>
              </a:rPr>
              <a:t>é</a:t>
            </a:r>
            <a:r>
              <a:rPr dirty="0" sz="1500" spc="-30" i="1">
                <a:latin typeface="Arial"/>
                <a:cs typeface="Arial"/>
              </a:rPr>
              <a:t> </a:t>
            </a:r>
            <a:r>
              <a:rPr dirty="0" sz="1500" spc="40" i="1">
                <a:latin typeface="Arial"/>
                <a:cs typeface="Arial"/>
              </a:rPr>
              <a:t>ma</a:t>
            </a:r>
            <a:r>
              <a:rPr dirty="0" sz="1500" spc="-75" i="1">
                <a:latin typeface="Arial"/>
                <a:cs typeface="Arial"/>
              </a:rPr>
              <a:t>c</a:t>
            </a:r>
            <a:r>
              <a:rPr dirty="0" sz="1500" spc="65" i="1">
                <a:latin typeface="Arial"/>
                <a:cs typeface="Arial"/>
              </a:rPr>
              <a:t>r</a:t>
            </a:r>
            <a:r>
              <a:rPr dirty="0" sz="1500" spc="10" i="1">
                <a:latin typeface="Arial"/>
                <a:cs typeface="Arial"/>
              </a:rPr>
              <a:t>o</a:t>
            </a:r>
            <a:r>
              <a:rPr dirty="0" sz="1500" spc="-90" i="1">
                <a:latin typeface="Arial"/>
                <a:cs typeface="Arial"/>
              </a:rPr>
              <a:t>e</a:t>
            </a:r>
            <a:r>
              <a:rPr dirty="0" sz="1500" spc="-75" i="1">
                <a:latin typeface="Arial"/>
                <a:cs typeface="Arial"/>
              </a:rPr>
              <a:t>c</a:t>
            </a:r>
            <a:r>
              <a:rPr dirty="0" sz="1500" spc="10" i="1">
                <a:latin typeface="Arial"/>
                <a:cs typeface="Arial"/>
              </a:rPr>
              <a:t>o</a:t>
            </a:r>
            <a:r>
              <a:rPr dirty="0" sz="1500" spc="30" i="1">
                <a:latin typeface="Arial"/>
                <a:cs typeface="Arial"/>
              </a:rPr>
              <a:t>n</a:t>
            </a:r>
            <a:r>
              <a:rPr dirty="0" sz="1500" spc="10" i="1">
                <a:latin typeface="Arial"/>
                <a:cs typeface="Arial"/>
              </a:rPr>
              <a:t>ô</a:t>
            </a:r>
            <a:r>
              <a:rPr dirty="0" sz="1500" spc="55" i="1">
                <a:latin typeface="Arial"/>
                <a:cs typeface="Arial"/>
              </a:rPr>
              <a:t>mi</a:t>
            </a:r>
            <a:r>
              <a:rPr dirty="0" sz="1500" spc="-75" i="1">
                <a:latin typeface="Arial"/>
                <a:cs typeface="Arial"/>
              </a:rPr>
              <a:t>c</a:t>
            </a:r>
            <a:r>
              <a:rPr dirty="0" sz="1500" spc="10" i="1">
                <a:latin typeface="Arial"/>
                <a:cs typeface="Arial"/>
              </a:rPr>
              <a:t>o</a:t>
            </a:r>
            <a:r>
              <a:rPr dirty="0" sz="1500" spc="-30" i="1">
                <a:latin typeface="Arial"/>
                <a:cs typeface="Arial"/>
              </a:rPr>
              <a:t> </a:t>
            </a:r>
            <a:r>
              <a:rPr dirty="0" sz="1500" spc="-50">
                <a:latin typeface="Lucida Sans Unicode"/>
                <a:cs typeface="Lucida Sans Unicode"/>
              </a:rPr>
              <a:t>i</a:t>
            </a:r>
            <a:r>
              <a:rPr dirty="0" sz="1500" spc="-5">
                <a:latin typeface="Lucida Sans Unicode"/>
                <a:cs typeface="Lucida Sans Unicode"/>
              </a:rPr>
              <a:t>n</a:t>
            </a:r>
            <a:r>
              <a:rPr dirty="0" sz="1500" spc="-20">
                <a:latin typeface="Lucida Sans Unicode"/>
                <a:cs typeface="Lucida Sans Unicode"/>
              </a:rPr>
              <a:t>t</a:t>
            </a:r>
            <a:r>
              <a:rPr dirty="0" sz="1500" spc="-25">
                <a:latin typeface="Lucida Sans Unicode"/>
                <a:cs typeface="Lucida Sans Unicode"/>
              </a:rPr>
              <a:t>r</a:t>
            </a:r>
            <a:r>
              <a:rPr dirty="0" sz="1500" spc="-15">
                <a:latin typeface="Lucida Sans Unicode"/>
                <a:cs typeface="Lucida Sans Unicode"/>
              </a:rPr>
              <a:t>o</a:t>
            </a:r>
            <a:r>
              <a:rPr dirty="0" sz="1500" spc="-25">
                <a:latin typeface="Lucida Sans Unicode"/>
                <a:cs typeface="Lucida Sans Unicode"/>
              </a:rPr>
              <a:t>d</a:t>
            </a:r>
            <a:r>
              <a:rPr dirty="0" sz="1500" spc="-5">
                <a:latin typeface="Lucida Sans Unicode"/>
                <a:cs typeface="Lucida Sans Unicode"/>
              </a:rPr>
              <a:t>u</a:t>
            </a:r>
            <a:r>
              <a:rPr dirty="0" sz="1500" spc="-155">
                <a:latin typeface="Lucida Sans Unicode"/>
                <a:cs typeface="Lucida Sans Unicode"/>
              </a:rPr>
              <a:t>z</a:t>
            </a:r>
            <a:r>
              <a:rPr dirty="0" sz="1500" spc="-50">
                <a:latin typeface="Lucida Sans Unicode"/>
                <a:cs typeface="Lucida Sans Unicode"/>
              </a:rPr>
              <a:t>i</a:t>
            </a:r>
            <a:r>
              <a:rPr dirty="0" sz="1500" spc="-25">
                <a:latin typeface="Lucida Sans Unicode"/>
                <a:cs typeface="Lucida Sans Unicode"/>
              </a:rPr>
              <a:t>d</a:t>
            </a:r>
            <a:r>
              <a:rPr dirty="0" sz="1500" spc="-15">
                <a:latin typeface="Lucida Sans Unicode"/>
                <a:cs typeface="Lucida Sans Unicode"/>
              </a:rPr>
              <a:t>o</a:t>
            </a:r>
            <a:r>
              <a:rPr dirty="0" sz="1500" spc="-85">
                <a:latin typeface="Lucida Sans Unicode"/>
                <a:cs typeface="Lucida Sans Unicode"/>
              </a:rPr>
              <a:t> </a:t>
            </a:r>
            <a:r>
              <a:rPr dirty="0" sz="1500" spc="-25">
                <a:latin typeface="Lucida Sans Unicode"/>
                <a:cs typeface="Lucida Sans Unicode"/>
              </a:rPr>
              <a:t>p</a:t>
            </a:r>
            <a:r>
              <a:rPr dirty="0" sz="1500" spc="-15">
                <a:latin typeface="Lucida Sans Unicode"/>
                <a:cs typeface="Lucida Sans Unicode"/>
              </a:rPr>
              <a:t>o</a:t>
            </a:r>
            <a:r>
              <a:rPr dirty="0" sz="1500" spc="5">
                <a:latin typeface="Lucida Sans Unicode"/>
                <a:cs typeface="Lucida Sans Unicode"/>
              </a:rPr>
              <a:t>r</a:t>
            </a:r>
            <a:r>
              <a:rPr dirty="0" sz="1500" spc="-85">
                <a:latin typeface="Lucida Sans Unicode"/>
                <a:cs typeface="Lucida Sans Unicode"/>
              </a:rPr>
              <a:t> </a:t>
            </a:r>
            <a:r>
              <a:rPr dirty="0" sz="1500" spc="-50">
                <a:latin typeface="Lucida Sans Unicode"/>
                <a:cs typeface="Lucida Sans Unicode"/>
              </a:rPr>
              <a:t>s</a:t>
            </a:r>
            <a:r>
              <a:rPr dirty="0" sz="1500" spc="10">
                <a:latin typeface="Lucida Sans Unicode"/>
                <a:cs typeface="Lucida Sans Unicode"/>
              </a:rPr>
              <a:t>e</a:t>
            </a:r>
            <a:r>
              <a:rPr dirty="0" sz="1500" spc="-5">
                <a:latin typeface="Lucida Sans Unicode"/>
                <a:cs typeface="Lucida Sans Unicode"/>
              </a:rPr>
              <a:t>u</a:t>
            </a:r>
            <a:r>
              <a:rPr dirty="0" sz="1500" spc="-85">
                <a:latin typeface="Lucida Sans Unicode"/>
                <a:cs typeface="Lucida Sans Unicode"/>
              </a:rPr>
              <a:t> </a:t>
            </a:r>
            <a:r>
              <a:rPr dirty="0" sz="1500" spc="10">
                <a:latin typeface="Lucida Sans Unicode"/>
                <a:cs typeface="Lucida Sans Unicode"/>
              </a:rPr>
              <a:t>a</a:t>
            </a:r>
            <a:r>
              <a:rPr dirty="0" sz="1500" spc="-5">
                <a:latin typeface="Lucida Sans Unicode"/>
                <a:cs typeface="Lucida Sans Unicode"/>
              </a:rPr>
              <a:t>n</a:t>
            </a:r>
            <a:r>
              <a:rPr dirty="0" sz="1500" spc="-20">
                <a:latin typeface="Lucida Sans Unicode"/>
                <a:cs typeface="Lucida Sans Unicode"/>
              </a:rPr>
              <a:t>t</a:t>
            </a:r>
            <a:r>
              <a:rPr dirty="0" sz="1500" spc="10">
                <a:latin typeface="Lucida Sans Unicode"/>
                <a:cs typeface="Lucida Sans Unicode"/>
              </a:rPr>
              <a:t>e</a:t>
            </a:r>
            <a:r>
              <a:rPr dirty="0" sz="1500" spc="-50">
                <a:latin typeface="Lucida Sans Unicode"/>
                <a:cs typeface="Lucida Sans Unicode"/>
              </a:rPr>
              <a:t>c</a:t>
            </a:r>
            <a:r>
              <a:rPr dirty="0" sz="1500" spc="10">
                <a:latin typeface="Lucida Sans Unicode"/>
                <a:cs typeface="Lucida Sans Unicode"/>
              </a:rPr>
              <a:t>e</a:t>
            </a:r>
            <a:r>
              <a:rPr dirty="0" sz="1500" spc="-50">
                <a:latin typeface="Lucida Sans Unicode"/>
                <a:cs typeface="Lucida Sans Unicode"/>
              </a:rPr>
              <a:t>ss</a:t>
            </a:r>
            <a:r>
              <a:rPr dirty="0" sz="1500" spc="-15">
                <a:latin typeface="Lucida Sans Unicode"/>
                <a:cs typeface="Lucida Sans Unicode"/>
              </a:rPr>
              <a:t>o</a:t>
            </a:r>
            <a:r>
              <a:rPr dirty="0" sz="1500" spc="5">
                <a:latin typeface="Lucida Sans Unicode"/>
                <a:cs typeface="Lucida Sans Unicode"/>
              </a:rPr>
              <a:t>r</a:t>
            </a:r>
            <a:r>
              <a:rPr dirty="0" sz="1500" spc="-85">
                <a:latin typeface="Lucida Sans Unicode"/>
                <a:cs typeface="Lucida Sans Unicode"/>
              </a:rPr>
              <a:t> </a:t>
            </a:r>
            <a:r>
              <a:rPr dirty="0" sz="1500" spc="-30">
                <a:latin typeface="Lucida Sans Unicode"/>
                <a:cs typeface="Lucida Sans Unicode"/>
              </a:rPr>
              <a:t>F</a:t>
            </a:r>
            <a:r>
              <a:rPr dirty="0" sz="1500" spc="10">
                <a:latin typeface="Lucida Sans Unicode"/>
                <a:cs typeface="Lucida Sans Unicode"/>
              </a:rPr>
              <a:t>e</a:t>
            </a:r>
            <a:r>
              <a:rPr dirty="0" sz="1500" spc="5">
                <a:latin typeface="Lucida Sans Unicode"/>
                <a:cs typeface="Lucida Sans Unicode"/>
              </a:rPr>
              <a:t>r</a:t>
            </a:r>
            <a:r>
              <a:rPr dirty="0" sz="1500" spc="-5">
                <a:latin typeface="Lucida Sans Unicode"/>
                <a:cs typeface="Lucida Sans Unicode"/>
              </a:rPr>
              <a:t>n</a:t>
            </a:r>
            <a:r>
              <a:rPr dirty="0" sz="1500" spc="10">
                <a:latin typeface="Lucida Sans Unicode"/>
                <a:cs typeface="Lucida Sans Unicode"/>
              </a:rPr>
              <a:t>a</a:t>
            </a:r>
            <a:r>
              <a:rPr dirty="0" sz="1500" spc="-5">
                <a:latin typeface="Lucida Sans Unicode"/>
                <a:cs typeface="Lucida Sans Unicode"/>
              </a:rPr>
              <a:t>n</a:t>
            </a:r>
            <a:r>
              <a:rPr dirty="0" sz="1500" spc="-25">
                <a:latin typeface="Lucida Sans Unicode"/>
                <a:cs typeface="Lucida Sans Unicode"/>
              </a:rPr>
              <a:t>d</a:t>
            </a:r>
            <a:r>
              <a:rPr dirty="0" sz="1500" spc="-10">
                <a:latin typeface="Lucida Sans Unicode"/>
                <a:cs typeface="Lucida Sans Unicode"/>
              </a:rPr>
              <a:t>o  </a:t>
            </a:r>
            <a:r>
              <a:rPr dirty="0" sz="1500" spc="-10">
                <a:latin typeface="Lucida Sans Unicode"/>
                <a:cs typeface="Lucida Sans Unicode"/>
              </a:rPr>
              <a:t>Henrique</a:t>
            </a:r>
            <a:r>
              <a:rPr dirty="0" sz="1500" spc="-80">
                <a:latin typeface="Lucida Sans Unicode"/>
                <a:cs typeface="Lucida Sans Unicode"/>
              </a:rPr>
              <a:t> </a:t>
            </a:r>
            <a:r>
              <a:rPr dirty="0" sz="1500" spc="-35">
                <a:latin typeface="Lucida Sans Unicode"/>
                <a:cs typeface="Lucida Sans Unicode"/>
              </a:rPr>
              <a:t>Cardoso,</a:t>
            </a:r>
            <a:r>
              <a:rPr dirty="0" sz="1500" spc="-75">
                <a:latin typeface="Lucida Sans Unicode"/>
                <a:cs typeface="Lucida Sans Unicode"/>
              </a:rPr>
              <a:t> </a:t>
            </a:r>
            <a:r>
              <a:rPr dirty="0" sz="1500" spc="-10">
                <a:latin typeface="Lucida Sans Unicode"/>
                <a:cs typeface="Lucida Sans Unicode"/>
              </a:rPr>
              <a:t>que</a:t>
            </a:r>
            <a:r>
              <a:rPr dirty="0" sz="1500" spc="-75">
                <a:latin typeface="Lucida Sans Unicode"/>
                <a:cs typeface="Lucida Sans Unicode"/>
              </a:rPr>
              <a:t> </a:t>
            </a:r>
            <a:r>
              <a:rPr dirty="0" sz="1500" spc="-30">
                <a:latin typeface="Lucida Sans Unicode"/>
                <a:cs typeface="Lucida Sans Unicode"/>
              </a:rPr>
              <a:t>incluía</a:t>
            </a:r>
            <a:r>
              <a:rPr dirty="0" sz="1500" spc="-75">
                <a:latin typeface="Lucida Sans Unicode"/>
                <a:cs typeface="Lucida Sans Unicode"/>
              </a:rPr>
              <a:t> </a:t>
            </a:r>
            <a:r>
              <a:rPr dirty="0" sz="1500" spc="-10">
                <a:latin typeface="Lucida Sans Unicode"/>
                <a:cs typeface="Lucida Sans Unicode"/>
              </a:rPr>
              <a:t>metas</a:t>
            </a:r>
            <a:r>
              <a:rPr dirty="0" sz="1500" spc="-75">
                <a:latin typeface="Lucida Sans Unicode"/>
                <a:cs typeface="Lucida Sans Unicode"/>
              </a:rPr>
              <a:t> </a:t>
            </a:r>
            <a:r>
              <a:rPr dirty="0" sz="1500" spc="-10">
                <a:latin typeface="Lucida Sans Unicode"/>
                <a:cs typeface="Lucida Sans Unicode"/>
              </a:rPr>
              <a:t>de</a:t>
            </a:r>
            <a:r>
              <a:rPr dirty="0" sz="1500" spc="-75">
                <a:latin typeface="Lucida Sans Unicode"/>
                <a:cs typeface="Lucida Sans Unicode"/>
              </a:rPr>
              <a:t> </a:t>
            </a:r>
            <a:r>
              <a:rPr dirty="0" sz="1500" spc="-30">
                <a:latin typeface="Lucida Sans Unicode"/>
                <a:cs typeface="Lucida Sans Unicode"/>
              </a:rPr>
              <a:t>inflação,</a:t>
            </a:r>
            <a:r>
              <a:rPr dirty="0" sz="1500" spc="-75">
                <a:latin typeface="Lucida Sans Unicode"/>
                <a:cs typeface="Lucida Sans Unicode"/>
              </a:rPr>
              <a:t> </a:t>
            </a:r>
            <a:r>
              <a:rPr dirty="0" sz="1500" spc="-20">
                <a:latin typeface="Lucida Sans Unicode"/>
                <a:cs typeface="Lucida Sans Unicode"/>
              </a:rPr>
              <a:t>câmbio</a:t>
            </a:r>
            <a:r>
              <a:rPr dirty="0" sz="1500" spc="-75">
                <a:latin typeface="Lucida Sans Unicode"/>
                <a:cs typeface="Lucida Sans Unicode"/>
              </a:rPr>
              <a:t> </a:t>
            </a:r>
            <a:r>
              <a:rPr dirty="0" sz="1500" spc="-15">
                <a:latin typeface="Lucida Sans Unicode"/>
                <a:cs typeface="Lucida Sans Unicode"/>
              </a:rPr>
              <a:t>flutuante</a:t>
            </a:r>
            <a:r>
              <a:rPr dirty="0" sz="1500" spc="-75">
                <a:latin typeface="Lucida Sans Unicode"/>
                <a:cs typeface="Lucida Sans Unicode"/>
              </a:rPr>
              <a:t> </a:t>
            </a:r>
            <a:r>
              <a:rPr dirty="0" sz="1500" spc="10">
                <a:latin typeface="Lucida Sans Unicode"/>
                <a:cs typeface="Lucida Sans Unicode"/>
              </a:rPr>
              <a:t>e</a:t>
            </a:r>
            <a:r>
              <a:rPr dirty="0" sz="1500" spc="-75">
                <a:latin typeface="Lucida Sans Unicode"/>
                <a:cs typeface="Lucida Sans Unicode"/>
              </a:rPr>
              <a:t> </a:t>
            </a:r>
            <a:r>
              <a:rPr dirty="0" sz="1500" spc="-20">
                <a:latin typeface="Lucida Sans Unicode"/>
                <a:cs typeface="Lucida Sans Unicode"/>
              </a:rPr>
              <a:t>superávit </a:t>
            </a:r>
            <a:r>
              <a:rPr dirty="0" sz="1500" spc="-459">
                <a:latin typeface="Lucida Sans Unicode"/>
                <a:cs typeface="Lucida Sans Unicode"/>
              </a:rPr>
              <a:t> </a:t>
            </a:r>
            <a:r>
              <a:rPr dirty="0" sz="1500" spc="-15">
                <a:latin typeface="Lucida Sans Unicode"/>
                <a:cs typeface="Lucida Sans Unicode"/>
              </a:rPr>
              <a:t>primário</a:t>
            </a:r>
            <a:r>
              <a:rPr dirty="0" sz="1500" spc="-90">
                <a:latin typeface="Lucida Sans Unicode"/>
                <a:cs typeface="Lucida Sans Unicode"/>
              </a:rPr>
              <a:t> </a:t>
            </a:r>
            <a:r>
              <a:rPr dirty="0" sz="1500" spc="-5">
                <a:solidFill>
                  <a:srgbClr val="1281B0"/>
                </a:solidFill>
                <a:latin typeface="Lucida Sans Unicode"/>
                <a:cs typeface="Lucida Sans Unicode"/>
              </a:rPr>
              <a:t>(Bresser</a:t>
            </a:r>
            <a:r>
              <a:rPr dirty="0" sz="1500" spc="-85">
                <a:solidFill>
                  <a:srgbClr val="1281B0"/>
                </a:solidFill>
                <a:latin typeface="Lucida Sans Unicode"/>
                <a:cs typeface="Lucida Sans Unicode"/>
              </a:rPr>
              <a:t> </a:t>
            </a:r>
            <a:r>
              <a:rPr dirty="0" sz="1500" spc="-10">
                <a:solidFill>
                  <a:srgbClr val="1281B0"/>
                </a:solidFill>
                <a:latin typeface="Lucida Sans Unicode"/>
                <a:cs typeface="Lucida Sans Unicode"/>
              </a:rPr>
              <a:t>Pereira,</a:t>
            </a:r>
            <a:r>
              <a:rPr dirty="0" sz="1500" spc="-85">
                <a:solidFill>
                  <a:srgbClr val="1281B0"/>
                </a:solidFill>
                <a:latin typeface="Lucida Sans Unicode"/>
                <a:cs typeface="Lucida Sans Unicode"/>
              </a:rPr>
              <a:t> </a:t>
            </a:r>
            <a:r>
              <a:rPr dirty="0" sz="1500" spc="-80">
                <a:solidFill>
                  <a:srgbClr val="1281B0"/>
                </a:solidFill>
                <a:latin typeface="Lucida Sans Unicode"/>
                <a:cs typeface="Lucida Sans Unicode"/>
              </a:rPr>
              <a:t>2012)</a:t>
            </a:r>
            <a:r>
              <a:rPr dirty="0" sz="1500" spc="-80">
                <a:latin typeface="Lucida Sans Unicode"/>
                <a:cs typeface="Lucida Sans Unicode"/>
              </a:rPr>
              <a:t>;</a:t>
            </a:r>
            <a:endParaRPr sz="1500">
              <a:latin typeface="Lucida Sans Unicode"/>
              <a:cs typeface="Lucida Sans Unicode"/>
            </a:endParaRPr>
          </a:p>
          <a:p>
            <a:pPr marL="12700" marR="5080">
              <a:lnSpc>
                <a:spcPct val="112500"/>
              </a:lnSpc>
            </a:pPr>
            <a:r>
              <a:rPr dirty="0" sz="1500">
                <a:latin typeface="Lucida Sans Unicode"/>
                <a:cs typeface="Lucida Sans Unicode"/>
              </a:rPr>
              <a:t>Mesmo</a:t>
            </a:r>
            <a:r>
              <a:rPr dirty="0" sz="1500" spc="-80">
                <a:latin typeface="Lucida Sans Unicode"/>
                <a:cs typeface="Lucida Sans Unicode"/>
              </a:rPr>
              <a:t> </a:t>
            </a:r>
            <a:r>
              <a:rPr dirty="0" sz="1500" spc="-20">
                <a:latin typeface="Lucida Sans Unicode"/>
                <a:cs typeface="Lucida Sans Unicode"/>
              </a:rPr>
              <a:t>com</a:t>
            </a:r>
            <a:r>
              <a:rPr dirty="0" sz="1500" spc="-80">
                <a:latin typeface="Lucida Sans Unicode"/>
                <a:cs typeface="Lucida Sans Unicode"/>
              </a:rPr>
              <a:t> </a:t>
            </a:r>
            <a:r>
              <a:rPr dirty="0" sz="1500" spc="-25">
                <a:latin typeface="Lucida Sans Unicode"/>
                <a:cs typeface="Lucida Sans Unicode"/>
              </a:rPr>
              <a:t>fraco</a:t>
            </a:r>
            <a:r>
              <a:rPr dirty="0" sz="1500" spc="-75">
                <a:latin typeface="Lucida Sans Unicode"/>
                <a:cs typeface="Lucida Sans Unicode"/>
              </a:rPr>
              <a:t> </a:t>
            </a:r>
            <a:r>
              <a:rPr dirty="0" sz="1500" spc="-10">
                <a:latin typeface="Lucida Sans Unicode"/>
                <a:cs typeface="Lucida Sans Unicode"/>
              </a:rPr>
              <a:t>desempenho</a:t>
            </a:r>
            <a:r>
              <a:rPr dirty="0" sz="1500" spc="-80">
                <a:latin typeface="Lucida Sans Unicode"/>
                <a:cs typeface="Lucida Sans Unicode"/>
              </a:rPr>
              <a:t> </a:t>
            </a:r>
            <a:r>
              <a:rPr dirty="0" sz="1500" spc="-20">
                <a:latin typeface="Lucida Sans Unicode"/>
                <a:cs typeface="Lucida Sans Unicode"/>
              </a:rPr>
              <a:t>do</a:t>
            </a:r>
            <a:r>
              <a:rPr dirty="0" sz="1500" spc="-75">
                <a:latin typeface="Lucida Sans Unicode"/>
                <a:cs typeface="Lucida Sans Unicode"/>
              </a:rPr>
              <a:t> </a:t>
            </a:r>
            <a:r>
              <a:rPr dirty="0" sz="1500" spc="-20">
                <a:latin typeface="Lucida Sans Unicode"/>
                <a:cs typeface="Lucida Sans Unicode"/>
              </a:rPr>
              <a:t>investimento</a:t>
            </a:r>
            <a:r>
              <a:rPr dirty="0" sz="1500" spc="-80">
                <a:latin typeface="Lucida Sans Unicode"/>
                <a:cs typeface="Lucida Sans Unicode"/>
              </a:rPr>
              <a:t> </a:t>
            </a:r>
            <a:r>
              <a:rPr dirty="0" sz="1500" spc="10">
                <a:latin typeface="Lucida Sans Unicode"/>
                <a:cs typeface="Lucida Sans Unicode"/>
              </a:rPr>
              <a:t>e</a:t>
            </a:r>
            <a:r>
              <a:rPr dirty="0" sz="1500" spc="-75">
                <a:latin typeface="Lucida Sans Unicode"/>
                <a:cs typeface="Lucida Sans Unicode"/>
              </a:rPr>
              <a:t> </a:t>
            </a:r>
            <a:r>
              <a:rPr dirty="0" sz="1500" spc="-20">
                <a:latin typeface="Lucida Sans Unicode"/>
                <a:cs typeface="Lucida Sans Unicode"/>
              </a:rPr>
              <a:t>do</a:t>
            </a:r>
            <a:r>
              <a:rPr dirty="0" sz="1500" spc="-80">
                <a:latin typeface="Lucida Sans Unicode"/>
                <a:cs typeface="Lucida Sans Unicode"/>
              </a:rPr>
              <a:t> </a:t>
            </a:r>
            <a:r>
              <a:rPr dirty="0" sz="1500" spc="-25">
                <a:latin typeface="Lucida Sans Unicode"/>
                <a:cs typeface="Lucida Sans Unicode"/>
              </a:rPr>
              <a:t>crescimento</a:t>
            </a:r>
            <a:r>
              <a:rPr dirty="0" sz="1500" spc="-80">
                <a:latin typeface="Lucida Sans Unicode"/>
                <a:cs typeface="Lucida Sans Unicode"/>
              </a:rPr>
              <a:t> </a:t>
            </a:r>
            <a:r>
              <a:rPr dirty="0" sz="1500" spc="-20">
                <a:latin typeface="Lucida Sans Unicode"/>
                <a:cs typeface="Lucida Sans Unicode"/>
              </a:rPr>
              <a:t>do</a:t>
            </a:r>
            <a:r>
              <a:rPr dirty="0" sz="1500" spc="-75">
                <a:latin typeface="Lucida Sans Unicode"/>
                <a:cs typeface="Lucida Sans Unicode"/>
              </a:rPr>
              <a:t> </a:t>
            </a:r>
            <a:r>
              <a:rPr dirty="0" sz="1500" spc="-25">
                <a:latin typeface="Lucida Sans Unicode"/>
                <a:cs typeface="Lucida Sans Unicode"/>
              </a:rPr>
              <a:t>produto,</a:t>
            </a:r>
            <a:r>
              <a:rPr dirty="0" sz="1500" spc="-80">
                <a:latin typeface="Lucida Sans Unicode"/>
                <a:cs typeface="Lucida Sans Unicode"/>
              </a:rPr>
              <a:t> </a:t>
            </a:r>
            <a:r>
              <a:rPr dirty="0" sz="1500" spc="10">
                <a:latin typeface="Lucida Sans Unicode"/>
                <a:cs typeface="Lucida Sans Unicode"/>
              </a:rPr>
              <a:t>a </a:t>
            </a:r>
            <a:r>
              <a:rPr dirty="0" sz="1500" spc="-459">
                <a:latin typeface="Lucida Sans Unicode"/>
                <a:cs typeface="Lucida Sans Unicode"/>
              </a:rPr>
              <a:t> </a:t>
            </a:r>
            <a:r>
              <a:rPr dirty="0" sz="1500" spc="-30">
                <a:latin typeface="Lucida Sans Unicode"/>
                <a:cs typeface="Lucida Sans Unicode"/>
              </a:rPr>
              <a:t>expansão</a:t>
            </a:r>
            <a:r>
              <a:rPr dirty="0" sz="1500" spc="-85">
                <a:latin typeface="Lucida Sans Unicode"/>
                <a:cs typeface="Lucida Sans Unicode"/>
              </a:rPr>
              <a:t> </a:t>
            </a:r>
            <a:r>
              <a:rPr dirty="0" sz="1500" spc="-20">
                <a:latin typeface="Lucida Sans Unicode"/>
                <a:cs typeface="Lucida Sans Unicode"/>
              </a:rPr>
              <a:t>do</a:t>
            </a:r>
            <a:r>
              <a:rPr dirty="0" sz="1500" spc="-85">
                <a:latin typeface="Lucida Sans Unicode"/>
                <a:cs typeface="Lucida Sans Unicode"/>
              </a:rPr>
              <a:t> </a:t>
            </a:r>
            <a:r>
              <a:rPr dirty="0" sz="1500" spc="-20">
                <a:latin typeface="Lucida Sans Unicode"/>
                <a:cs typeface="Lucida Sans Unicode"/>
              </a:rPr>
              <a:t>consumo</a:t>
            </a:r>
            <a:r>
              <a:rPr dirty="0" sz="1500" spc="-85">
                <a:latin typeface="Lucida Sans Unicode"/>
                <a:cs typeface="Lucida Sans Unicode"/>
              </a:rPr>
              <a:t> </a:t>
            </a:r>
            <a:r>
              <a:rPr dirty="0" sz="1500" spc="-20">
                <a:latin typeface="Lucida Sans Unicode"/>
                <a:cs typeface="Lucida Sans Unicode"/>
              </a:rPr>
              <a:t>familiar</a:t>
            </a:r>
            <a:r>
              <a:rPr dirty="0" sz="1500" spc="-85">
                <a:latin typeface="Lucida Sans Unicode"/>
                <a:cs typeface="Lucida Sans Unicode"/>
              </a:rPr>
              <a:t> </a:t>
            </a:r>
            <a:r>
              <a:rPr dirty="0" sz="1500" spc="-15">
                <a:latin typeface="Lucida Sans Unicode"/>
                <a:cs typeface="Lucida Sans Unicode"/>
              </a:rPr>
              <a:t>ocorreu</a:t>
            </a:r>
            <a:r>
              <a:rPr dirty="0" sz="1500" spc="-85">
                <a:latin typeface="Lucida Sans Unicode"/>
                <a:cs typeface="Lucida Sans Unicode"/>
              </a:rPr>
              <a:t> </a:t>
            </a:r>
            <a:r>
              <a:rPr dirty="0" sz="1500" spc="5">
                <a:latin typeface="Lucida Sans Unicode"/>
                <a:cs typeface="Lucida Sans Unicode"/>
              </a:rPr>
              <a:t>em</a:t>
            </a:r>
            <a:r>
              <a:rPr dirty="0" sz="1500" spc="-85">
                <a:latin typeface="Lucida Sans Unicode"/>
                <a:cs typeface="Lucida Sans Unicode"/>
              </a:rPr>
              <a:t> </a:t>
            </a:r>
            <a:r>
              <a:rPr dirty="0" sz="1500" spc="-15">
                <a:latin typeface="Lucida Sans Unicode"/>
                <a:cs typeface="Lucida Sans Unicode"/>
              </a:rPr>
              <a:t>virtude</a:t>
            </a:r>
            <a:r>
              <a:rPr dirty="0" sz="1500" spc="-85">
                <a:latin typeface="Lucida Sans Unicode"/>
                <a:cs typeface="Lucida Sans Unicode"/>
              </a:rPr>
              <a:t> </a:t>
            </a:r>
            <a:r>
              <a:rPr dirty="0" sz="1500" spc="-30">
                <a:latin typeface="Lucida Sans Unicode"/>
                <a:cs typeface="Lucida Sans Unicode"/>
              </a:rPr>
              <a:t>de:</a:t>
            </a:r>
            <a:endParaRPr sz="1500">
              <a:latin typeface="Lucida Sans Unicode"/>
              <a:cs typeface="Lucida Sans Unicode"/>
            </a:endParaRPr>
          </a:p>
          <a:p>
            <a:pPr marL="393065" marR="3354070">
              <a:lnSpc>
                <a:spcPct val="112500"/>
              </a:lnSpc>
            </a:pPr>
            <a:r>
              <a:rPr dirty="0" sz="1500" spc="-30">
                <a:latin typeface="Lucida Sans Unicode"/>
                <a:cs typeface="Lucida Sans Unicode"/>
              </a:rPr>
              <a:t>expansão</a:t>
            </a:r>
            <a:r>
              <a:rPr dirty="0" sz="1500" spc="-90">
                <a:latin typeface="Lucida Sans Unicode"/>
                <a:cs typeface="Lucida Sans Unicode"/>
              </a:rPr>
              <a:t> </a:t>
            </a:r>
            <a:r>
              <a:rPr dirty="0" sz="1500" spc="-20">
                <a:latin typeface="Lucida Sans Unicode"/>
                <a:cs typeface="Lucida Sans Unicode"/>
              </a:rPr>
              <a:t>das</a:t>
            </a:r>
            <a:r>
              <a:rPr dirty="0" sz="1500" spc="-85">
                <a:latin typeface="Lucida Sans Unicode"/>
                <a:cs typeface="Lucida Sans Unicode"/>
              </a:rPr>
              <a:t> </a:t>
            </a:r>
            <a:r>
              <a:rPr dirty="0" sz="1500" spc="-20">
                <a:latin typeface="Lucida Sans Unicode"/>
                <a:cs typeface="Lucida Sans Unicode"/>
              </a:rPr>
              <a:t>transferências</a:t>
            </a:r>
            <a:r>
              <a:rPr dirty="0" sz="1500" spc="-85">
                <a:latin typeface="Lucida Sans Unicode"/>
                <a:cs typeface="Lucida Sans Unicode"/>
              </a:rPr>
              <a:t> </a:t>
            </a:r>
            <a:r>
              <a:rPr dirty="0" sz="1500" spc="-10">
                <a:latin typeface="Lucida Sans Unicode"/>
                <a:cs typeface="Lucida Sans Unicode"/>
              </a:rPr>
              <a:t>de</a:t>
            </a:r>
            <a:r>
              <a:rPr dirty="0" sz="1500" spc="-85">
                <a:latin typeface="Lucida Sans Unicode"/>
                <a:cs typeface="Lucida Sans Unicode"/>
              </a:rPr>
              <a:t> </a:t>
            </a:r>
            <a:r>
              <a:rPr dirty="0" sz="1500" spc="-20">
                <a:latin typeface="Lucida Sans Unicode"/>
                <a:cs typeface="Lucida Sans Unicode"/>
              </a:rPr>
              <a:t>renda; </a:t>
            </a:r>
            <a:r>
              <a:rPr dirty="0" sz="1500" spc="-459">
                <a:latin typeface="Lucida Sans Unicode"/>
                <a:cs typeface="Lucida Sans Unicode"/>
              </a:rPr>
              <a:t> </a:t>
            </a:r>
            <a:r>
              <a:rPr dirty="0" sz="1500" spc="-15">
                <a:latin typeface="Lucida Sans Unicode"/>
                <a:cs typeface="Lucida Sans Unicode"/>
              </a:rPr>
              <a:t>programas</a:t>
            </a:r>
            <a:r>
              <a:rPr dirty="0" sz="1500" spc="-90">
                <a:latin typeface="Lucida Sans Unicode"/>
                <a:cs typeface="Lucida Sans Unicode"/>
              </a:rPr>
              <a:t> </a:t>
            </a:r>
            <a:r>
              <a:rPr dirty="0" sz="1500" spc="-35">
                <a:latin typeface="Lucida Sans Unicode"/>
                <a:cs typeface="Lucida Sans Unicode"/>
              </a:rPr>
              <a:t>assistenciais;</a:t>
            </a:r>
            <a:endParaRPr sz="1500">
              <a:latin typeface="Lucida Sans Unicode"/>
              <a:cs typeface="Lucida Sans Unicode"/>
            </a:endParaRPr>
          </a:p>
          <a:p>
            <a:pPr marL="393065" marR="139065">
              <a:lnSpc>
                <a:spcPct val="112500"/>
              </a:lnSpc>
            </a:pPr>
            <a:r>
              <a:rPr dirty="0" sz="1500" spc="-15">
                <a:latin typeface="Lucida Sans Unicode"/>
                <a:cs typeface="Lucida Sans Unicode"/>
              </a:rPr>
              <a:t>melhorias</a:t>
            </a:r>
            <a:r>
              <a:rPr dirty="0" sz="1500" spc="-80">
                <a:latin typeface="Lucida Sans Unicode"/>
                <a:cs typeface="Lucida Sans Unicode"/>
              </a:rPr>
              <a:t> </a:t>
            </a:r>
            <a:r>
              <a:rPr dirty="0" sz="1500" spc="-10">
                <a:latin typeface="Lucida Sans Unicode"/>
                <a:cs typeface="Lucida Sans Unicode"/>
              </a:rPr>
              <a:t>no</a:t>
            </a:r>
            <a:r>
              <a:rPr dirty="0" sz="1500" spc="-80">
                <a:latin typeface="Lucida Sans Unicode"/>
                <a:cs typeface="Lucida Sans Unicode"/>
              </a:rPr>
              <a:t> </a:t>
            </a:r>
            <a:r>
              <a:rPr dirty="0" sz="1500" spc="-15">
                <a:latin typeface="Lucida Sans Unicode"/>
                <a:cs typeface="Lucida Sans Unicode"/>
              </a:rPr>
              <a:t>mercado</a:t>
            </a:r>
            <a:r>
              <a:rPr dirty="0" sz="1500" spc="-80">
                <a:latin typeface="Lucida Sans Unicode"/>
                <a:cs typeface="Lucida Sans Unicode"/>
              </a:rPr>
              <a:t> </a:t>
            </a:r>
            <a:r>
              <a:rPr dirty="0" sz="1500" spc="-10">
                <a:latin typeface="Lucida Sans Unicode"/>
                <a:cs typeface="Lucida Sans Unicode"/>
              </a:rPr>
              <a:t>de</a:t>
            </a:r>
            <a:r>
              <a:rPr dirty="0" sz="1500" spc="-80">
                <a:latin typeface="Lucida Sans Unicode"/>
                <a:cs typeface="Lucida Sans Unicode"/>
              </a:rPr>
              <a:t> </a:t>
            </a:r>
            <a:r>
              <a:rPr dirty="0" sz="1500" spc="-15">
                <a:latin typeface="Lucida Sans Unicode"/>
                <a:cs typeface="Lucida Sans Unicode"/>
              </a:rPr>
              <a:t>trabalho</a:t>
            </a:r>
            <a:r>
              <a:rPr dirty="0" sz="1500" spc="-80">
                <a:latin typeface="Lucida Sans Unicode"/>
                <a:cs typeface="Lucida Sans Unicode"/>
              </a:rPr>
              <a:t> </a:t>
            </a:r>
            <a:r>
              <a:rPr dirty="0" sz="1500" spc="-10">
                <a:latin typeface="Lucida Sans Unicode"/>
                <a:cs typeface="Lucida Sans Unicode"/>
              </a:rPr>
              <a:t>(aumento</a:t>
            </a:r>
            <a:r>
              <a:rPr dirty="0" sz="1500" spc="-80">
                <a:latin typeface="Lucida Sans Unicode"/>
                <a:cs typeface="Lucida Sans Unicode"/>
              </a:rPr>
              <a:t> </a:t>
            </a:r>
            <a:r>
              <a:rPr dirty="0" sz="1500" spc="-20">
                <a:latin typeface="Lucida Sans Unicode"/>
                <a:cs typeface="Lucida Sans Unicode"/>
              </a:rPr>
              <a:t>do</a:t>
            </a:r>
            <a:r>
              <a:rPr dirty="0" sz="1500" spc="-80">
                <a:latin typeface="Lucida Sans Unicode"/>
                <a:cs typeface="Lucida Sans Unicode"/>
              </a:rPr>
              <a:t> </a:t>
            </a:r>
            <a:r>
              <a:rPr dirty="0" sz="1500" spc="-10">
                <a:latin typeface="Lucida Sans Unicode"/>
                <a:cs typeface="Lucida Sans Unicode"/>
              </a:rPr>
              <a:t>emprego</a:t>
            </a:r>
            <a:r>
              <a:rPr dirty="0" sz="1500" spc="-80">
                <a:latin typeface="Lucida Sans Unicode"/>
                <a:cs typeface="Lucida Sans Unicode"/>
              </a:rPr>
              <a:t> </a:t>
            </a:r>
            <a:r>
              <a:rPr dirty="0" sz="1500" spc="10">
                <a:latin typeface="Lucida Sans Unicode"/>
                <a:cs typeface="Lucida Sans Unicode"/>
              </a:rPr>
              <a:t>e</a:t>
            </a:r>
            <a:r>
              <a:rPr dirty="0" sz="1500" spc="-80">
                <a:latin typeface="Lucida Sans Unicode"/>
                <a:cs typeface="Lucida Sans Unicode"/>
              </a:rPr>
              <a:t> </a:t>
            </a:r>
            <a:r>
              <a:rPr dirty="0" sz="1500" spc="-30">
                <a:latin typeface="Lucida Sans Unicode"/>
                <a:cs typeface="Lucida Sans Unicode"/>
              </a:rPr>
              <a:t>valorização</a:t>
            </a:r>
            <a:r>
              <a:rPr dirty="0" sz="1500" spc="-80">
                <a:latin typeface="Lucida Sans Unicode"/>
                <a:cs typeface="Lucida Sans Unicode"/>
              </a:rPr>
              <a:t> </a:t>
            </a:r>
            <a:r>
              <a:rPr dirty="0" sz="1500" spc="-20">
                <a:latin typeface="Lucida Sans Unicode"/>
                <a:cs typeface="Lucida Sans Unicode"/>
              </a:rPr>
              <a:t>do </a:t>
            </a:r>
            <a:r>
              <a:rPr dirty="0" sz="1500" spc="-459">
                <a:latin typeface="Lucida Sans Unicode"/>
                <a:cs typeface="Lucida Sans Unicode"/>
              </a:rPr>
              <a:t> </a:t>
            </a:r>
            <a:r>
              <a:rPr dirty="0" sz="1500" spc="-20">
                <a:latin typeface="Lucida Sans Unicode"/>
                <a:cs typeface="Lucida Sans Unicode"/>
              </a:rPr>
              <a:t>salário</a:t>
            </a:r>
            <a:r>
              <a:rPr dirty="0" sz="1500" spc="-90">
                <a:latin typeface="Lucida Sans Unicode"/>
                <a:cs typeface="Lucida Sans Unicode"/>
              </a:rPr>
              <a:t> </a:t>
            </a:r>
            <a:r>
              <a:rPr dirty="0" sz="1500" spc="-30">
                <a:latin typeface="Lucida Sans Unicode"/>
                <a:cs typeface="Lucida Sans Unicode"/>
              </a:rPr>
              <a:t>mínimo);</a:t>
            </a:r>
            <a:endParaRPr sz="1500">
              <a:latin typeface="Lucida Sans Unicode"/>
              <a:cs typeface="Lucida Sans Unicode"/>
            </a:endParaRPr>
          </a:p>
          <a:p>
            <a:pPr marL="393065">
              <a:lnSpc>
                <a:spcPct val="100000"/>
              </a:lnSpc>
              <a:spcBef>
                <a:spcPts val="225"/>
              </a:spcBef>
            </a:pPr>
            <a:r>
              <a:rPr dirty="0" sz="1500" spc="-30">
                <a:latin typeface="Lucida Sans Unicode"/>
                <a:cs typeface="Lucida Sans Unicode"/>
              </a:rPr>
              <a:t>expansão</a:t>
            </a:r>
            <a:r>
              <a:rPr dirty="0" sz="1500" spc="-85">
                <a:latin typeface="Lucida Sans Unicode"/>
                <a:cs typeface="Lucida Sans Unicode"/>
              </a:rPr>
              <a:t> </a:t>
            </a:r>
            <a:r>
              <a:rPr dirty="0" sz="1500" spc="-20">
                <a:latin typeface="Lucida Sans Unicode"/>
                <a:cs typeface="Lucida Sans Unicode"/>
              </a:rPr>
              <a:t>do</a:t>
            </a:r>
            <a:r>
              <a:rPr dirty="0" sz="1500" spc="-85">
                <a:latin typeface="Lucida Sans Unicode"/>
                <a:cs typeface="Lucida Sans Unicode"/>
              </a:rPr>
              <a:t> </a:t>
            </a:r>
            <a:r>
              <a:rPr dirty="0" sz="1500" spc="-25">
                <a:latin typeface="Lucida Sans Unicode"/>
                <a:cs typeface="Lucida Sans Unicode"/>
              </a:rPr>
              <a:t>crédito</a:t>
            </a:r>
            <a:r>
              <a:rPr dirty="0" sz="1500" spc="-85">
                <a:latin typeface="Lucida Sans Unicode"/>
                <a:cs typeface="Lucida Sans Unicode"/>
              </a:rPr>
              <a:t> </a:t>
            </a:r>
            <a:r>
              <a:rPr dirty="0" sz="1500" spc="-25">
                <a:latin typeface="Lucida Sans Unicode"/>
                <a:cs typeface="Lucida Sans Unicode"/>
              </a:rPr>
              <a:t>(pessoas</a:t>
            </a:r>
            <a:r>
              <a:rPr dirty="0" sz="1500" spc="-85">
                <a:latin typeface="Lucida Sans Unicode"/>
                <a:cs typeface="Lucida Sans Unicode"/>
              </a:rPr>
              <a:t> </a:t>
            </a:r>
            <a:r>
              <a:rPr dirty="0" sz="1500" spc="-10">
                <a:latin typeface="Lucida Sans Unicode"/>
                <a:cs typeface="Lucida Sans Unicode"/>
              </a:rPr>
              <a:t>de</a:t>
            </a:r>
            <a:r>
              <a:rPr dirty="0" sz="1500" spc="-80">
                <a:latin typeface="Lucida Sans Unicode"/>
                <a:cs typeface="Lucida Sans Unicode"/>
              </a:rPr>
              <a:t> </a:t>
            </a:r>
            <a:r>
              <a:rPr dirty="0" sz="1500">
                <a:latin typeface="Lucida Sans Unicode"/>
                <a:cs typeface="Lucida Sans Unicode"/>
              </a:rPr>
              <a:t>menor</a:t>
            </a:r>
            <a:r>
              <a:rPr dirty="0" sz="1500" spc="-85">
                <a:latin typeface="Lucida Sans Unicode"/>
                <a:cs typeface="Lucida Sans Unicode"/>
              </a:rPr>
              <a:t> </a:t>
            </a:r>
            <a:r>
              <a:rPr dirty="0" sz="1500" spc="-20">
                <a:latin typeface="Lucida Sans Unicode"/>
                <a:cs typeface="Lucida Sans Unicode"/>
              </a:rPr>
              <a:t>renda).</a:t>
            </a:r>
            <a:r>
              <a:rPr dirty="0" sz="1500" spc="-85">
                <a:latin typeface="Lucida Sans Unicode"/>
                <a:cs typeface="Lucida Sans Unicode"/>
              </a:rPr>
              <a:t> </a:t>
            </a:r>
            <a:r>
              <a:rPr dirty="0" sz="1500" spc="-10">
                <a:solidFill>
                  <a:srgbClr val="1281B0"/>
                </a:solidFill>
                <a:latin typeface="Lucida Sans Unicode"/>
                <a:cs typeface="Lucida Sans Unicode"/>
              </a:rPr>
              <a:t>(Gremaud</a:t>
            </a:r>
            <a:r>
              <a:rPr dirty="0" sz="1500" spc="-85">
                <a:solidFill>
                  <a:srgbClr val="1281B0"/>
                </a:solidFill>
                <a:latin typeface="Lucida Sans Unicode"/>
                <a:cs typeface="Lucida Sans Unicode"/>
              </a:rPr>
              <a:t> </a:t>
            </a:r>
            <a:r>
              <a:rPr dirty="0" sz="1500" spc="-5" i="1">
                <a:solidFill>
                  <a:srgbClr val="1281B0"/>
                </a:solidFill>
                <a:latin typeface="Arial"/>
                <a:cs typeface="Arial"/>
              </a:rPr>
              <a:t>et</a:t>
            </a:r>
            <a:r>
              <a:rPr dirty="0" sz="1500" spc="-30" i="1">
                <a:solidFill>
                  <a:srgbClr val="1281B0"/>
                </a:solidFill>
                <a:latin typeface="Arial"/>
                <a:cs typeface="Arial"/>
              </a:rPr>
              <a:t> </a:t>
            </a:r>
            <a:r>
              <a:rPr dirty="0" sz="1500" spc="-10" i="1">
                <a:solidFill>
                  <a:srgbClr val="1281B0"/>
                </a:solidFill>
                <a:latin typeface="Arial"/>
                <a:cs typeface="Arial"/>
              </a:rPr>
              <a:t>al.</a:t>
            </a:r>
            <a:r>
              <a:rPr dirty="0" sz="1500" spc="-10">
                <a:solidFill>
                  <a:srgbClr val="1281B0"/>
                </a:solidFill>
                <a:latin typeface="Lucida Sans Unicode"/>
                <a:cs typeface="Lucida Sans Unicode"/>
              </a:rPr>
              <a:t>,</a:t>
            </a:r>
            <a:r>
              <a:rPr dirty="0" sz="1500" spc="-80">
                <a:solidFill>
                  <a:srgbClr val="1281B0"/>
                </a:solidFill>
                <a:latin typeface="Lucida Sans Unicode"/>
                <a:cs typeface="Lucida Sans Unicode"/>
              </a:rPr>
              <a:t> 2017)</a:t>
            </a:r>
            <a:endParaRPr sz="1500">
              <a:latin typeface="Lucida Sans Unicode"/>
              <a:cs typeface="Lucida Sans Unicode"/>
            </a:endParaRPr>
          </a:p>
        </p:txBody>
      </p:sp>
      <p:sp>
        <p:nvSpPr>
          <p:cNvPr id="11" name="object 11"/>
          <p:cNvSpPr txBox="1">
            <a:spLocks noGrp="1"/>
          </p:cNvSpPr>
          <p:nvPr>
            <p:ph type="title"/>
          </p:nvPr>
        </p:nvSpPr>
        <p:spPr>
          <a:xfrm>
            <a:off x="1746746" y="1797050"/>
            <a:ext cx="8032115" cy="311150"/>
          </a:xfrm>
          <a:prstGeom prst="rect"/>
        </p:spPr>
        <p:txBody>
          <a:bodyPr wrap="square" lIns="0" tIns="1587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dirty="0" spc="-190"/>
              <a:t>2</a:t>
            </a:r>
            <a:r>
              <a:rPr dirty="0" spc="-125"/>
              <a:t> </a:t>
            </a:r>
            <a:r>
              <a:rPr dirty="0" spc="-105"/>
              <a:t>A</a:t>
            </a:r>
            <a:r>
              <a:rPr dirty="0" spc="-85"/>
              <a:t>S</a:t>
            </a:r>
            <a:r>
              <a:rPr dirty="0" spc="-90"/>
              <a:t>C</a:t>
            </a:r>
            <a:r>
              <a:rPr dirty="0" spc="-85"/>
              <a:t>E</a:t>
            </a:r>
            <a:r>
              <a:rPr dirty="0" spc="-105"/>
              <a:t>N</a:t>
            </a:r>
            <a:r>
              <a:rPr dirty="0" spc="-85"/>
              <a:t>S</a:t>
            </a:r>
            <a:r>
              <a:rPr dirty="0" spc="-130"/>
              <a:t>Ã</a:t>
            </a:r>
            <a:r>
              <a:rPr dirty="0" spc="5"/>
              <a:t>O</a:t>
            </a:r>
            <a:r>
              <a:rPr dirty="0" spc="-125"/>
              <a:t> </a:t>
            </a:r>
            <a:r>
              <a:rPr dirty="0" spc="-85"/>
              <a:t>E</a:t>
            </a:r>
            <a:r>
              <a:rPr dirty="0" spc="-125"/>
              <a:t> </a:t>
            </a:r>
            <a:r>
              <a:rPr dirty="0" spc="-110"/>
              <a:t>RUPT</a:t>
            </a:r>
            <a:r>
              <a:rPr dirty="0" spc="-105"/>
              <a:t>URA</a:t>
            </a:r>
            <a:r>
              <a:rPr dirty="0" spc="-125"/>
              <a:t> </a:t>
            </a:r>
            <a:r>
              <a:rPr dirty="0" spc="-20"/>
              <a:t>DO</a:t>
            </a:r>
            <a:r>
              <a:rPr dirty="0" spc="-125"/>
              <a:t> </a:t>
            </a:r>
            <a:r>
              <a:rPr dirty="0" spc="-190"/>
              <a:t>P</a:t>
            </a:r>
            <a:r>
              <a:rPr dirty="0" spc="-105"/>
              <a:t>A</a:t>
            </a:r>
            <a:r>
              <a:rPr dirty="0" spc="-114"/>
              <a:t>DR</a:t>
            </a:r>
            <a:r>
              <a:rPr dirty="0" spc="-135"/>
              <a:t>Ã</a:t>
            </a:r>
            <a:r>
              <a:rPr dirty="0" spc="5"/>
              <a:t>O</a:t>
            </a:r>
            <a:r>
              <a:rPr dirty="0" spc="-125"/>
              <a:t> </a:t>
            </a:r>
            <a:r>
              <a:rPr dirty="0" spc="-65"/>
              <a:t>DE</a:t>
            </a:r>
            <a:r>
              <a:rPr dirty="0" spc="-125"/>
              <a:t> </a:t>
            </a:r>
            <a:r>
              <a:rPr dirty="0" spc="-65"/>
              <a:t>DE</a:t>
            </a:r>
            <a:r>
              <a:rPr dirty="0" spc="-85"/>
              <a:t>S</a:t>
            </a:r>
            <a:r>
              <a:rPr dirty="0" spc="-85"/>
              <a:t>E</a:t>
            </a:r>
            <a:r>
              <a:rPr dirty="0" spc="-105"/>
              <a:t>N</a:t>
            </a:r>
            <a:r>
              <a:rPr dirty="0" spc="-120"/>
              <a:t>V</a:t>
            </a:r>
            <a:r>
              <a:rPr dirty="0" spc="5"/>
              <a:t>O</a:t>
            </a:r>
            <a:r>
              <a:rPr dirty="0" spc="-290"/>
              <a:t>L</a:t>
            </a:r>
            <a:r>
              <a:rPr dirty="0" spc="-95"/>
              <a:t>V</a:t>
            </a:r>
            <a:r>
              <a:rPr dirty="0" spc="-395"/>
              <a:t>I</a:t>
            </a:r>
            <a:r>
              <a:rPr dirty="0" spc="-114"/>
              <a:t>M</a:t>
            </a:r>
            <a:r>
              <a:rPr dirty="0" spc="-85"/>
              <a:t>E</a:t>
            </a:r>
            <a:r>
              <a:rPr dirty="0" spc="-105"/>
              <a:t>N</a:t>
            </a:r>
            <a:r>
              <a:rPr dirty="0" spc="-145"/>
              <a:t>T</a:t>
            </a:r>
            <a:r>
              <a:rPr dirty="0" spc="5"/>
              <a:t>O</a:t>
            </a:r>
            <a:r>
              <a:rPr dirty="0" spc="-125"/>
              <a:t> </a:t>
            </a:r>
            <a:r>
              <a:rPr dirty="0" spc="-120"/>
              <a:t>B</a:t>
            </a:r>
            <a:r>
              <a:rPr dirty="0" spc="-145"/>
              <a:t>RA</a:t>
            </a:r>
            <a:r>
              <a:rPr dirty="0" spc="-85"/>
              <a:t>S</a:t>
            </a:r>
            <a:r>
              <a:rPr dirty="0" spc="-385"/>
              <a:t>I</a:t>
            </a:r>
            <a:r>
              <a:rPr dirty="0" spc="-125"/>
              <a:t>L</a:t>
            </a:r>
            <a:r>
              <a:rPr dirty="0" spc="-85"/>
              <a:t>E</a:t>
            </a:r>
            <a:r>
              <a:rPr dirty="0" spc="-385"/>
              <a:t>I</a:t>
            </a:r>
            <a:r>
              <a:rPr dirty="0" spc="-90"/>
              <a:t>RO</a:t>
            </a:r>
          </a:p>
        </p:txBody>
      </p:sp>
      <p:pic>
        <p:nvPicPr>
          <p:cNvPr id="12" name="object 12"/>
          <p:cNvPicPr/>
          <p:nvPr/>
        </p:nvPicPr>
        <p:blipFill>
          <a:blip r:embed="rId5" cstate="print"/>
          <a:stretch>
            <a:fillRect/>
          </a:stretch>
        </p:blipFill>
        <p:spPr>
          <a:xfrm>
            <a:off x="0" y="5457824"/>
            <a:ext cx="10915649" cy="1028700"/>
          </a:xfrm>
          <a:prstGeom prst="rect">
            <a:avLst/>
          </a:prstGeom>
        </p:spPr>
      </p:pic>
      <p:pic>
        <p:nvPicPr>
          <p:cNvPr id="13" name="object 13"/>
          <p:cNvPicPr/>
          <p:nvPr/>
        </p:nvPicPr>
        <p:blipFill>
          <a:blip r:embed="rId6" cstate="print"/>
          <a:stretch>
            <a:fillRect/>
          </a:stretch>
        </p:blipFill>
        <p:spPr>
          <a:xfrm>
            <a:off x="0" y="0"/>
            <a:ext cx="11525249" cy="1447799"/>
          </a:xfrm>
          <a:prstGeom prst="rect">
            <a:avLst/>
          </a:prstGeom>
        </p:spPr>
      </p:pic>
      <p:sp>
        <p:nvSpPr>
          <p:cNvPr id="14" name="object 14"/>
          <p:cNvSpPr txBox="1"/>
          <p:nvPr/>
        </p:nvSpPr>
        <p:spPr>
          <a:xfrm>
            <a:off x="10849420" y="6128619"/>
            <a:ext cx="536575" cy="259079"/>
          </a:xfrm>
          <a:prstGeom prst="rect">
            <a:avLst/>
          </a:prstGeom>
        </p:spPr>
        <p:txBody>
          <a:bodyPr wrap="square" lIns="0" tIns="24130" rIns="0" bIns="0" rtlCol="0" vert="horz">
            <a:spAutoFit/>
          </a:bodyPr>
          <a:lstStyle/>
          <a:p>
            <a:pPr marL="38100">
              <a:lnSpc>
                <a:spcPct val="100000"/>
              </a:lnSpc>
              <a:spcBef>
                <a:spcPts val="190"/>
              </a:spcBef>
            </a:pPr>
            <a:fld id="{81D60167-4931-47E6-BA6A-407CBD079E47}" type="slidenum">
              <a:rPr dirty="0" sz="1350" spc="-85">
                <a:solidFill>
                  <a:srgbClr val="1281B0"/>
                </a:solidFill>
                <a:latin typeface="Lucida Sans Unicode"/>
                <a:cs typeface="Lucida Sans Unicode"/>
              </a:rPr>
              <a:t>1</a:t>
            </a:fld>
            <a:r>
              <a:rPr dirty="0" sz="1350" spc="-80">
                <a:solidFill>
                  <a:srgbClr val="1281B0"/>
                </a:solidFill>
                <a:latin typeface="Lucida Sans Unicode"/>
                <a:cs typeface="Lucida Sans Unicode"/>
              </a:rPr>
              <a:t> </a:t>
            </a:r>
            <a:r>
              <a:rPr dirty="0" sz="1350" spc="-210">
                <a:solidFill>
                  <a:srgbClr val="1281B0"/>
                </a:solidFill>
                <a:latin typeface="Lucida Sans Unicode"/>
                <a:cs typeface="Lucida Sans Unicode"/>
              </a:rPr>
              <a:t>/</a:t>
            </a:r>
            <a:r>
              <a:rPr dirty="0" sz="1350" spc="-80">
                <a:solidFill>
                  <a:srgbClr val="1281B0"/>
                </a:solidFill>
                <a:latin typeface="Lucida Sans Unicode"/>
                <a:cs typeface="Lucida Sans Unicode"/>
              </a:rPr>
              <a:t> </a:t>
            </a:r>
            <a:r>
              <a:rPr dirty="0" sz="1350" spc="-85">
                <a:solidFill>
                  <a:srgbClr val="1281B0"/>
                </a:solidFill>
                <a:latin typeface="Lucida Sans Unicode"/>
                <a:cs typeface="Lucida Sans Unicode"/>
              </a:rPr>
              <a:t>27</a:t>
            </a:r>
            <a:endParaRPr sz="1350">
              <a:latin typeface="Lucida Sans Unicode"/>
              <a:cs typeface="Lucida Sans Unicode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790574" y="1847849"/>
            <a:ext cx="66675" cy="66674"/>
          </a:xfrm>
          <a:prstGeom prst="rect">
            <a:avLst/>
          </a:prstGeom>
        </p:spPr>
      </p:pic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790574" y="2105024"/>
            <a:ext cx="66675" cy="66674"/>
          </a:xfrm>
          <a:prstGeom prst="rect">
            <a:avLst/>
          </a:prstGeom>
        </p:spPr>
      </p:pic>
      <p:pic>
        <p:nvPicPr>
          <p:cNvPr id="4" name="object 4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166812" y="2357437"/>
            <a:ext cx="76200" cy="76199"/>
          </a:xfrm>
          <a:prstGeom prst="rect">
            <a:avLst/>
          </a:prstGeom>
        </p:spPr>
      </p:pic>
      <p:pic>
        <p:nvPicPr>
          <p:cNvPr id="5" name="object 5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1166812" y="2871787"/>
            <a:ext cx="76200" cy="76199"/>
          </a:xfrm>
          <a:prstGeom prst="rect">
            <a:avLst/>
          </a:prstGeom>
        </p:spPr>
      </p:pic>
      <p:pic>
        <p:nvPicPr>
          <p:cNvPr id="6" name="object 6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1166812" y="3128962"/>
            <a:ext cx="76200" cy="76199"/>
          </a:xfrm>
          <a:prstGeom prst="rect">
            <a:avLst/>
          </a:prstGeom>
        </p:spPr>
      </p:pic>
      <p:pic>
        <p:nvPicPr>
          <p:cNvPr id="7" name="object 7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790574" y="4286249"/>
            <a:ext cx="66675" cy="66674"/>
          </a:xfrm>
          <a:prstGeom prst="rect">
            <a:avLst/>
          </a:prstGeom>
        </p:spPr>
      </p:pic>
      <p:sp>
        <p:nvSpPr>
          <p:cNvPr id="8" name="object 8"/>
          <p:cNvSpPr txBox="1"/>
          <p:nvPr/>
        </p:nvSpPr>
        <p:spPr>
          <a:xfrm>
            <a:off x="596899" y="1720850"/>
            <a:ext cx="7755255" cy="2720975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393065" marR="140335">
              <a:lnSpc>
                <a:spcPct val="112500"/>
              </a:lnSpc>
              <a:spcBef>
                <a:spcPts val="100"/>
              </a:spcBef>
            </a:pPr>
            <a:r>
              <a:rPr dirty="0" sz="1500" spc="-25">
                <a:latin typeface="Lucida Sans Unicode"/>
                <a:cs typeface="Lucida Sans Unicode"/>
              </a:rPr>
              <a:t>Expansão</a:t>
            </a:r>
            <a:r>
              <a:rPr dirty="0" sz="1500" spc="-85">
                <a:latin typeface="Lucida Sans Unicode"/>
                <a:cs typeface="Lucida Sans Unicode"/>
              </a:rPr>
              <a:t> </a:t>
            </a:r>
            <a:r>
              <a:rPr dirty="0" sz="1500" spc="-30">
                <a:latin typeface="Lucida Sans Unicode"/>
                <a:cs typeface="Lucida Sans Unicode"/>
              </a:rPr>
              <a:t>dos</a:t>
            </a:r>
            <a:r>
              <a:rPr dirty="0" sz="1500" spc="-80">
                <a:latin typeface="Lucida Sans Unicode"/>
                <a:cs typeface="Lucida Sans Unicode"/>
              </a:rPr>
              <a:t> </a:t>
            </a:r>
            <a:r>
              <a:rPr dirty="0" sz="1500" spc="-20">
                <a:latin typeface="Lucida Sans Unicode"/>
                <a:cs typeface="Lucida Sans Unicode"/>
              </a:rPr>
              <a:t>investimentos</a:t>
            </a:r>
            <a:r>
              <a:rPr dirty="0" sz="1500" spc="-80">
                <a:latin typeface="Lucida Sans Unicode"/>
                <a:cs typeface="Lucida Sans Unicode"/>
              </a:rPr>
              <a:t> </a:t>
            </a:r>
            <a:r>
              <a:rPr dirty="0" sz="1500" spc="10">
                <a:latin typeface="Lucida Sans Unicode"/>
                <a:cs typeface="Lucida Sans Unicode"/>
              </a:rPr>
              <a:t>e</a:t>
            </a:r>
            <a:r>
              <a:rPr dirty="0" sz="1500" spc="-85">
                <a:latin typeface="Lucida Sans Unicode"/>
                <a:cs typeface="Lucida Sans Unicode"/>
              </a:rPr>
              <a:t> </a:t>
            </a:r>
            <a:r>
              <a:rPr dirty="0" sz="1500" spc="-20">
                <a:latin typeface="Lucida Sans Unicode"/>
                <a:cs typeface="Lucida Sans Unicode"/>
              </a:rPr>
              <a:t>do</a:t>
            </a:r>
            <a:r>
              <a:rPr dirty="0" sz="1500" spc="-80">
                <a:latin typeface="Lucida Sans Unicode"/>
                <a:cs typeface="Lucida Sans Unicode"/>
              </a:rPr>
              <a:t> </a:t>
            </a:r>
            <a:r>
              <a:rPr dirty="0" sz="1500" spc="-20">
                <a:latin typeface="Lucida Sans Unicode"/>
                <a:cs typeface="Lucida Sans Unicode"/>
              </a:rPr>
              <a:t>consumo</a:t>
            </a:r>
            <a:r>
              <a:rPr dirty="0" sz="1500" spc="-80">
                <a:latin typeface="Lucida Sans Unicode"/>
                <a:cs typeface="Lucida Sans Unicode"/>
              </a:rPr>
              <a:t> </a:t>
            </a:r>
            <a:r>
              <a:rPr dirty="0" sz="1500" spc="-20">
                <a:latin typeface="Lucida Sans Unicode"/>
                <a:cs typeface="Lucida Sans Unicode"/>
              </a:rPr>
              <a:t>com</a:t>
            </a:r>
            <a:r>
              <a:rPr dirty="0" sz="1500" spc="-80">
                <a:latin typeface="Lucida Sans Unicode"/>
                <a:cs typeface="Lucida Sans Unicode"/>
              </a:rPr>
              <a:t> </a:t>
            </a:r>
            <a:r>
              <a:rPr dirty="0" sz="1500" spc="-15">
                <a:latin typeface="Lucida Sans Unicode"/>
                <a:cs typeface="Lucida Sans Unicode"/>
              </a:rPr>
              <a:t>relativa</a:t>
            </a:r>
            <a:r>
              <a:rPr dirty="0" sz="1500" spc="-85">
                <a:latin typeface="Lucida Sans Unicode"/>
                <a:cs typeface="Lucida Sans Unicode"/>
              </a:rPr>
              <a:t> </a:t>
            </a:r>
            <a:r>
              <a:rPr dirty="0" sz="1500" spc="-20">
                <a:latin typeface="Lucida Sans Unicode"/>
                <a:cs typeface="Lucida Sans Unicode"/>
              </a:rPr>
              <a:t>estabilidade</a:t>
            </a:r>
            <a:r>
              <a:rPr dirty="0" sz="1500" spc="-80">
                <a:latin typeface="Lucida Sans Unicode"/>
                <a:cs typeface="Lucida Sans Unicode"/>
              </a:rPr>
              <a:t> </a:t>
            </a:r>
            <a:r>
              <a:rPr dirty="0" sz="1500" spc="-25">
                <a:latin typeface="Lucida Sans Unicode"/>
                <a:cs typeface="Lucida Sans Unicode"/>
              </a:rPr>
              <a:t>econômica; </a:t>
            </a:r>
            <a:r>
              <a:rPr dirty="0" sz="1500" spc="-459">
                <a:latin typeface="Lucida Sans Unicode"/>
                <a:cs typeface="Lucida Sans Unicode"/>
              </a:rPr>
              <a:t> </a:t>
            </a:r>
            <a:r>
              <a:rPr dirty="0" sz="1500" spc="-5">
                <a:latin typeface="Lucida Sans Unicode"/>
                <a:cs typeface="Lucida Sans Unicode"/>
              </a:rPr>
              <a:t>Retomada</a:t>
            </a:r>
            <a:r>
              <a:rPr dirty="0" sz="1500" spc="-90">
                <a:latin typeface="Lucida Sans Unicode"/>
                <a:cs typeface="Lucida Sans Unicode"/>
              </a:rPr>
              <a:t> </a:t>
            </a:r>
            <a:r>
              <a:rPr dirty="0" sz="1500" spc="-20">
                <a:latin typeface="Lucida Sans Unicode"/>
                <a:cs typeface="Lucida Sans Unicode"/>
              </a:rPr>
              <a:t>do</a:t>
            </a:r>
            <a:r>
              <a:rPr dirty="0" sz="1500" spc="-85">
                <a:latin typeface="Lucida Sans Unicode"/>
                <a:cs typeface="Lucida Sans Unicode"/>
              </a:rPr>
              <a:t> </a:t>
            </a:r>
            <a:r>
              <a:rPr dirty="0" sz="1500" spc="-30">
                <a:latin typeface="Lucida Sans Unicode"/>
                <a:cs typeface="Lucida Sans Unicode"/>
              </a:rPr>
              <a:t>crescimento;</a:t>
            </a:r>
            <a:endParaRPr sz="1500">
              <a:latin typeface="Lucida Sans Unicode"/>
              <a:cs typeface="Lucida Sans Unicode"/>
            </a:endParaRPr>
          </a:p>
          <a:p>
            <a:pPr marL="774065" marR="5080">
              <a:lnSpc>
                <a:spcPct val="112500"/>
              </a:lnSpc>
            </a:pPr>
            <a:r>
              <a:rPr dirty="0" sz="1500">
                <a:latin typeface="Lucida Sans Unicode"/>
                <a:cs typeface="Lucida Sans Unicode"/>
              </a:rPr>
              <a:t>Melhora</a:t>
            </a:r>
            <a:r>
              <a:rPr dirty="0" sz="1500" spc="50">
                <a:latin typeface="Lucida Sans Unicode"/>
                <a:cs typeface="Lucida Sans Unicode"/>
              </a:rPr>
              <a:t> </a:t>
            </a:r>
            <a:r>
              <a:rPr dirty="0" sz="1500" spc="-20">
                <a:latin typeface="Lucida Sans Unicode"/>
                <a:cs typeface="Lucida Sans Unicode"/>
              </a:rPr>
              <a:t>das</a:t>
            </a:r>
            <a:r>
              <a:rPr dirty="0" sz="1500" spc="50">
                <a:latin typeface="Lucida Sans Unicode"/>
                <a:cs typeface="Lucida Sans Unicode"/>
              </a:rPr>
              <a:t> </a:t>
            </a:r>
            <a:r>
              <a:rPr dirty="0" sz="1500" spc="-30">
                <a:latin typeface="Lucida Sans Unicode"/>
                <a:cs typeface="Lucida Sans Unicode"/>
              </a:rPr>
              <a:t>condições</a:t>
            </a:r>
            <a:r>
              <a:rPr dirty="0" sz="1500" spc="50">
                <a:latin typeface="Lucida Sans Unicode"/>
                <a:cs typeface="Lucida Sans Unicode"/>
              </a:rPr>
              <a:t> </a:t>
            </a:r>
            <a:r>
              <a:rPr dirty="0" sz="1500" spc="-10">
                <a:latin typeface="Lucida Sans Unicode"/>
                <a:cs typeface="Lucida Sans Unicode"/>
              </a:rPr>
              <a:t>de</a:t>
            </a:r>
            <a:r>
              <a:rPr dirty="0" sz="1500" spc="50">
                <a:latin typeface="Lucida Sans Unicode"/>
                <a:cs typeface="Lucida Sans Unicode"/>
              </a:rPr>
              <a:t> </a:t>
            </a:r>
            <a:r>
              <a:rPr dirty="0" sz="1500" spc="-20">
                <a:latin typeface="Lucida Sans Unicode"/>
                <a:cs typeface="Lucida Sans Unicode"/>
              </a:rPr>
              <a:t>emprego,</a:t>
            </a:r>
            <a:r>
              <a:rPr dirty="0" sz="1500" spc="50">
                <a:latin typeface="Lucida Sans Unicode"/>
                <a:cs typeface="Lucida Sans Unicode"/>
              </a:rPr>
              <a:t> </a:t>
            </a:r>
            <a:r>
              <a:rPr dirty="0" sz="1500" spc="-20">
                <a:latin typeface="Lucida Sans Unicode"/>
                <a:cs typeface="Lucida Sans Unicode"/>
              </a:rPr>
              <a:t>com</a:t>
            </a:r>
            <a:r>
              <a:rPr dirty="0" sz="1500" spc="50">
                <a:latin typeface="Lucida Sans Unicode"/>
                <a:cs typeface="Lucida Sans Unicode"/>
              </a:rPr>
              <a:t> </a:t>
            </a:r>
            <a:r>
              <a:rPr dirty="0" sz="1500" spc="-15">
                <a:latin typeface="Lucida Sans Unicode"/>
                <a:cs typeface="Lucida Sans Unicode"/>
              </a:rPr>
              <a:t>redução</a:t>
            </a:r>
            <a:r>
              <a:rPr dirty="0" sz="1500" spc="50">
                <a:latin typeface="Lucida Sans Unicode"/>
                <a:cs typeface="Lucida Sans Unicode"/>
              </a:rPr>
              <a:t> </a:t>
            </a:r>
            <a:r>
              <a:rPr dirty="0" sz="1500" spc="-5">
                <a:latin typeface="Lucida Sans Unicode"/>
                <a:cs typeface="Lucida Sans Unicode"/>
              </a:rPr>
              <a:t>da</a:t>
            </a:r>
            <a:r>
              <a:rPr dirty="0" sz="1500" spc="55">
                <a:latin typeface="Lucida Sans Unicode"/>
                <a:cs typeface="Lucida Sans Unicode"/>
              </a:rPr>
              <a:t> </a:t>
            </a:r>
            <a:r>
              <a:rPr dirty="0" sz="1500" spc="-30">
                <a:latin typeface="Lucida Sans Unicode"/>
                <a:cs typeface="Lucida Sans Unicode"/>
              </a:rPr>
              <a:t>taxa</a:t>
            </a:r>
            <a:r>
              <a:rPr dirty="0" sz="1500" spc="50">
                <a:latin typeface="Lucida Sans Unicode"/>
                <a:cs typeface="Lucida Sans Unicode"/>
              </a:rPr>
              <a:t> </a:t>
            </a:r>
            <a:r>
              <a:rPr dirty="0" sz="1500" spc="-10">
                <a:latin typeface="Lucida Sans Unicode"/>
                <a:cs typeface="Lucida Sans Unicode"/>
              </a:rPr>
              <a:t>de</a:t>
            </a:r>
            <a:r>
              <a:rPr dirty="0" sz="1500" spc="50">
                <a:latin typeface="Lucida Sans Unicode"/>
                <a:cs typeface="Lucida Sans Unicode"/>
              </a:rPr>
              <a:t> </a:t>
            </a:r>
            <a:r>
              <a:rPr dirty="0" sz="1500" spc="-15">
                <a:latin typeface="Lucida Sans Unicode"/>
                <a:cs typeface="Lucida Sans Unicode"/>
              </a:rPr>
              <a:t>desemprego</a:t>
            </a:r>
            <a:r>
              <a:rPr dirty="0" sz="1500" spc="50">
                <a:latin typeface="Lucida Sans Unicode"/>
                <a:cs typeface="Lucida Sans Unicode"/>
              </a:rPr>
              <a:t> </a:t>
            </a:r>
            <a:r>
              <a:rPr dirty="0" sz="1500" spc="10">
                <a:latin typeface="Lucida Sans Unicode"/>
                <a:cs typeface="Lucida Sans Unicode"/>
              </a:rPr>
              <a:t>e </a:t>
            </a:r>
            <a:r>
              <a:rPr dirty="0" sz="1500" spc="-459">
                <a:latin typeface="Lucida Sans Unicode"/>
                <a:cs typeface="Lucida Sans Unicode"/>
              </a:rPr>
              <a:t> </a:t>
            </a:r>
            <a:r>
              <a:rPr dirty="0" sz="1500" spc="-5">
                <a:latin typeface="Lucida Sans Unicode"/>
                <a:cs typeface="Lucida Sans Unicode"/>
              </a:rPr>
              <a:t>aumento</a:t>
            </a:r>
            <a:r>
              <a:rPr dirty="0" sz="1500" spc="-90">
                <a:latin typeface="Lucida Sans Unicode"/>
                <a:cs typeface="Lucida Sans Unicode"/>
              </a:rPr>
              <a:t> </a:t>
            </a:r>
            <a:r>
              <a:rPr dirty="0" sz="1500" spc="-5">
                <a:latin typeface="Lucida Sans Unicode"/>
                <a:cs typeface="Lucida Sans Unicode"/>
              </a:rPr>
              <a:t>da</a:t>
            </a:r>
            <a:r>
              <a:rPr dirty="0" sz="1500" spc="-85">
                <a:latin typeface="Lucida Sans Unicode"/>
                <a:cs typeface="Lucida Sans Unicode"/>
              </a:rPr>
              <a:t> </a:t>
            </a:r>
            <a:r>
              <a:rPr dirty="0" sz="1500" spc="-30">
                <a:latin typeface="Lucida Sans Unicode"/>
                <a:cs typeface="Lucida Sans Unicode"/>
              </a:rPr>
              <a:t>formalização;</a:t>
            </a:r>
            <a:endParaRPr sz="1500">
              <a:latin typeface="Lucida Sans Unicode"/>
              <a:cs typeface="Lucida Sans Unicode"/>
            </a:endParaRPr>
          </a:p>
          <a:p>
            <a:pPr marL="774065">
              <a:lnSpc>
                <a:spcPct val="100000"/>
              </a:lnSpc>
              <a:spcBef>
                <a:spcPts val="225"/>
              </a:spcBef>
            </a:pPr>
            <a:r>
              <a:rPr dirty="0" sz="1500" spc="-80">
                <a:latin typeface="Lucida Sans Unicode"/>
                <a:cs typeface="Lucida Sans Unicode"/>
              </a:rPr>
              <a:t>A</a:t>
            </a:r>
            <a:r>
              <a:rPr dirty="0" sz="1500" spc="-5">
                <a:latin typeface="Lucida Sans Unicode"/>
                <a:cs typeface="Lucida Sans Unicode"/>
              </a:rPr>
              <a:t>u</a:t>
            </a:r>
            <a:r>
              <a:rPr dirty="0" sz="1500">
                <a:latin typeface="Lucida Sans Unicode"/>
                <a:cs typeface="Lucida Sans Unicode"/>
              </a:rPr>
              <a:t>m</a:t>
            </a:r>
            <a:r>
              <a:rPr dirty="0" sz="1500" spc="10">
                <a:latin typeface="Lucida Sans Unicode"/>
                <a:cs typeface="Lucida Sans Unicode"/>
              </a:rPr>
              <a:t>e</a:t>
            </a:r>
            <a:r>
              <a:rPr dirty="0" sz="1500" spc="-5">
                <a:latin typeface="Lucida Sans Unicode"/>
                <a:cs typeface="Lucida Sans Unicode"/>
              </a:rPr>
              <a:t>n</a:t>
            </a:r>
            <a:r>
              <a:rPr dirty="0" sz="1500" spc="-20">
                <a:latin typeface="Lucida Sans Unicode"/>
                <a:cs typeface="Lucida Sans Unicode"/>
              </a:rPr>
              <a:t>t</a:t>
            </a:r>
            <a:r>
              <a:rPr dirty="0" sz="1500" spc="-15">
                <a:latin typeface="Lucida Sans Unicode"/>
                <a:cs typeface="Lucida Sans Unicode"/>
              </a:rPr>
              <a:t>o</a:t>
            </a:r>
            <a:r>
              <a:rPr dirty="0" sz="1500" spc="-85">
                <a:latin typeface="Lucida Sans Unicode"/>
                <a:cs typeface="Lucida Sans Unicode"/>
              </a:rPr>
              <a:t> </a:t>
            </a:r>
            <a:r>
              <a:rPr dirty="0" sz="1500" spc="-25">
                <a:latin typeface="Lucida Sans Unicode"/>
                <a:cs typeface="Lucida Sans Unicode"/>
              </a:rPr>
              <a:t>d</a:t>
            </a:r>
            <a:r>
              <a:rPr dirty="0" sz="1500" spc="10">
                <a:latin typeface="Lucida Sans Unicode"/>
                <a:cs typeface="Lucida Sans Unicode"/>
              </a:rPr>
              <a:t>a</a:t>
            </a:r>
            <a:r>
              <a:rPr dirty="0" sz="1500" spc="-85">
                <a:latin typeface="Lucida Sans Unicode"/>
                <a:cs typeface="Lucida Sans Unicode"/>
              </a:rPr>
              <a:t> </a:t>
            </a:r>
            <a:r>
              <a:rPr dirty="0" sz="1500" spc="-25">
                <a:latin typeface="Lucida Sans Unicode"/>
                <a:cs typeface="Lucida Sans Unicode"/>
              </a:rPr>
              <a:t>r</a:t>
            </a:r>
            <a:r>
              <a:rPr dirty="0" sz="1500" spc="10">
                <a:latin typeface="Lucida Sans Unicode"/>
                <a:cs typeface="Lucida Sans Unicode"/>
              </a:rPr>
              <a:t>e</a:t>
            </a:r>
            <a:r>
              <a:rPr dirty="0" sz="1500" spc="-5">
                <a:latin typeface="Lucida Sans Unicode"/>
                <a:cs typeface="Lucida Sans Unicode"/>
              </a:rPr>
              <a:t>n</a:t>
            </a:r>
            <a:r>
              <a:rPr dirty="0" sz="1500" spc="-25">
                <a:latin typeface="Lucida Sans Unicode"/>
                <a:cs typeface="Lucida Sans Unicode"/>
              </a:rPr>
              <a:t>d</a:t>
            </a:r>
            <a:r>
              <a:rPr dirty="0" sz="1500" spc="10">
                <a:latin typeface="Lucida Sans Unicode"/>
                <a:cs typeface="Lucida Sans Unicode"/>
              </a:rPr>
              <a:t>a</a:t>
            </a:r>
            <a:r>
              <a:rPr dirty="0" sz="1500" spc="-85">
                <a:latin typeface="Lucida Sans Unicode"/>
                <a:cs typeface="Lucida Sans Unicode"/>
              </a:rPr>
              <a:t> </a:t>
            </a:r>
            <a:r>
              <a:rPr dirty="0" sz="1500" spc="-25">
                <a:latin typeface="Lucida Sans Unicode"/>
                <a:cs typeface="Lucida Sans Unicode"/>
              </a:rPr>
              <a:t>d</a:t>
            </a:r>
            <a:r>
              <a:rPr dirty="0" sz="1500" spc="-15">
                <a:latin typeface="Lucida Sans Unicode"/>
                <a:cs typeface="Lucida Sans Unicode"/>
              </a:rPr>
              <a:t>o</a:t>
            </a:r>
            <a:r>
              <a:rPr dirty="0" sz="1500" spc="-50">
                <a:latin typeface="Lucida Sans Unicode"/>
                <a:cs typeface="Lucida Sans Unicode"/>
              </a:rPr>
              <a:t>s</a:t>
            </a:r>
            <a:r>
              <a:rPr dirty="0" sz="1500" spc="-85">
                <a:latin typeface="Lucida Sans Unicode"/>
                <a:cs typeface="Lucida Sans Unicode"/>
              </a:rPr>
              <a:t> </a:t>
            </a:r>
            <a:r>
              <a:rPr dirty="0" sz="1500" spc="-50">
                <a:latin typeface="Lucida Sans Unicode"/>
                <a:cs typeface="Lucida Sans Unicode"/>
              </a:rPr>
              <a:t>i</a:t>
            </a:r>
            <a:r>
              <a:rPr dirty="0" sz="1500" spc="-5">
                <a:latin typeface="Lucida Sans Unicode"/>
                <a:cs typeface="Lucida Sans Unicode"/>
              </a:rPr>
              <a:t>n</a:t>
            </a:r>
            <a:r>
              <a:rPr dirty="0" sz="1500" spc="-25">
                <a:latin typeface="Lucida Sans Unicode"/>
                <a:cs typeface="Lucida Sans Unicode"/>
              </a:rPr>
              <a:t>d</a:t>
            </a:r>
            <a:r>
              <a:rPr dirty="0" sz="1500" spc="-50">
                <a:latin typeface="Lucida Sans Unicode"/>
                <a:cs typeface="Lucida Sans Unicode"/>
              </a:rPr>
              <a:t>i</a:t>
            </a:r>
            <a:r>
              <a:rPr dirty="0" sz="1500" spc="-15">
                <a:latin typeface="Lucida Sans Unicode"/>
                <a:cs typeface="Lucida Sans Unicode"/>
              </a:rPr>
              <a:t>v</a:t>
            </a:r>
            <a:r>
              <a:rPr dirty="0" sz="1500" spc="-50">
                <a:latin typeface="Lucida Sans Unicode"/>
                <a:cs typeface="Lucida Sans Unicode"/>
              </a:rPr>
              <a:t>í</a:t>
            </a:r>
            <a:r>
              <a:rPr dirty="0" sz="1500" spc="-25">
                <a:latin typeface="Lucida Sans Unicode"/>
                <a:cs typeface="Lucida Sans Unicode"/>
              </a:rPr>
              <a:t>d</a:t>
            </a:r>
            <a:r>
              <a:rPr dirty="0" sz="1500" spc="-5">
                <a:latin typeface="Lucida Sans Unicode"/>
                <a:cs typeface="Lucida Sans Unicode"/>
              </a:rPr>
              <a:t>u</a:t>
            </a:r>
            <a:r>
              <a:rPr dirty="0" sz="1500" spc="-15">
                <a:latin typeface="Lucida Sans Unicode"/>
                <a:cs typeface="Lucida Sans Unicode"/>
              </a:rPr>
              <a:t>o</a:t>
            </a:r>
            <a:r>
              <a:rPr dirty="0" sz="1500" spc="-50">
                <a:latin typeface="Lucida Sans Unicode"/>
                <a:cs typeface="Lucida Sans Unicode"/>
              </a:rPr>
              <a:t>s</a:t>
            </a:r>
            <a:r>
              <a:rPr dirty="0" sz="1500" spc="-75">
                <a:latin typeface="Lucida Sans Unicode"/>
                <a:cs typeface="Lucida Sans Unicode"/>
              </a:rPr>
              <a:t>;</a:t>
            </a:r>
            <a:endParaRPr sz="1500">
              <a:latin typeface="Lucida Sans Unicode"/>
              <a:cs typeface="Lucida Sans Unicode"/>
            </a:endParaRPr>
          </a:p>
          <a:p>
            <a:pPr marL="774065" marR="5080">
              <a:lnSpc>
                <a:spcPct val="112500"/>
              </a:lnSpc>
            </a:pPr>
            <a:r>
              <a:rPr dirty="0" sz="1500" spc="-10">
                <a:latin typeface="Lucida Sans Unicode"/>
                <a:cs typeface="Lucida Sans Unicode"/>
              </a:rPr>
              <a:t>Incorporação</a:t>
            </a:r>
            <a:r>
              <a:rPr dirty="0" sz="1500" spc="170">
                <a:latin typeface="Lucida Sans Unicode"/>
                <a:cs typeface="Lucida Sans Unicode"/>
              </a:rPr>
              <a:t> </a:t>
            </a:r>
            <a:r>
              <a:rPr dirty="0" sz="1500" spc="-10">
                <a:latin typeface="Lucida Sans Unicode"/>
                <a:cs typeface="Lucida Sans Unicode"/>
              </a:rPr>
              <a:t>de</a:t>
            </a:r>
            <a:r>
              <a:rPr dirty="0" sz="1500" spc="170">
                <a:latin typeface="Lucida Sans Unicode"/>
                <a:cs typeface="Lucida Sans Unicode"/>
              </a:rPr>
              <a:t> </a:t>
            </a:r>
            <a:r>
              <a:rPr dirty="0" sz="1500" spc="-25">
                <a:latin typeface="Lucida Sans Unicode"/>
                <a:cs typeface="Lucida Sans Unicode"/>
              </a:rPr>
              <a:t>novos</a:t>
            </a:r>
            <a:r>
              <a:rPr dirty="0" sz="1500" spc="170">
                <a:latin typeface="Lucida Sans Unicode"/>
                <a:cs typeface="Lucida Sans Unicode"/>
              </a:rPr>
              <a:t> </a:t>
            </a:r>
            <a:r>
              <a:rPr dirty="0" sz="1500" spc="-10">
                <a:latin typeface="Lucida Sans Unicode"/>
                <a:cs typeface="Lucida Sans Unicode"/>
              </a:rPr>
              <a:t>agentes</a:t>
            </a:r>
            <a:r>
              <a:rPr dirty="0" sz="1500" spc="170">
                <a:latin typeface="Lucida Sans Unicode"/>
                <a:cs typeface="Lucida Sans Unicode"/>
              </a:rPr>
              <a:t> </a:t>
            </a:r>
            <a:r>
              <a:rPr dirty="0" sz="1500" spc="-20">
                <a:latin typeface="Lucida Sans Unicode"/>
                <a:cs typeface="Lucida Sans Unicode"/>
              </a:rPr>
              <a:t>aos</a:t>
            </a:r>
            <a:r>
              <a:rPr dirty="0" sz="1500" spc="170">
                <a:latin typeface="Lucida Sans Unicode"/>
                <a:cs typeface="Lucida Sans Unicode"/>
              </a:rPr>
              <a:t> </a:t>
            </a:r>
            <a:r>
              <a:rPr dirty="0" sz="1500" spc="-20">
                <a:latin typeface="Lucida Sans Unicode"/>
                <a:cs typeface="Lucida Sans Unicode"/>
              </a:rPr>
              <a:t>mercados</a:t>
            </a:r>
            <a:r>
              <a:rPr dirty="0" sz="1500" spc="170">
                <a:latin typeface="Lucida Sans Unicode"/>
                <a:cs typeface="Lucida Sans Unicode"/>
              </a:rPr>
              <a:t> </a:t>
            </a:r>
            <a:r>
              <a:rPr dirty="0" sz="1500" spc="-10">
                <a:latin typeface="Lucida Sans Unicode"/>
                <a:cs typeface="Lucida Sans Unicode"/>
              </a:rPr>
              <a:t>de</a:t>
            </a:r>
            <a:r>
              <a:rPr dirty="0" sz="1500" spc="170">
                <a:latin typeface="Lucida Sans Unicode"/>
                <a:cs typeface="Lucida Sans Unicode"/>
              </a:rPr>
              <a:t> </a:t>
            </a:r>
            <a:r>
              <a:rPr dirty="0" sz="1500" spc="-20">
                <a:latin typeface="Lucida Sans Unicode"/>
                <a:cs typeface="Lucida Sans Unicode"/>
              </a:rPr>
              <a:t>bens</a:t>
            </a:r>
            <a:r>
              <a:rPr dirty="0" sz="1500" spc="170">
                <a:latin typeface="Lucida Sans Unicode"/>
                <a:cs typeface="Lucida Sans Unicode"/>
              </a:rPr>
              <a:t> </a:t>
            </a:r>
            <a:r>
              <a:rPr dirty="0" sz="1500" spc="10">
                <a:latin typeface="Lucida Sans Unicode"/>
                <a:cs typeface="Lucida Sans Unicode"/>
              </a:rPr>
              <a:t>e</a:t>
            </a:r>
            <a:r>
              <a:rPr dirty="0" sz="1500" spc="170">
                <a:latin typeface="Lucida Sans Unicode"/>
                <a:cs typeface="Lucida Sans Unicode"/>
              </a:rPr>
              <a:t> </a:t>
            </a:r>
            <a:r>
              <a:rPr dirty="0" sz="1500" spc="-35">
                <a:latin typeface="Lucida Sans Unicode"/>
                <a:cs typeface="Lucida Sans Unicode"/>
              </a:rPr>
              <a:t>serviços,</a:t>
            </a:r>
            <a:r>
              <a:rPr dirty="0" sz="1500" spc="170">
                <a:latin typeface="Lucida Sans Unicode"/>
                <a:cs typeface="Lucida Sans Unicode"/>
              </a:rPr>
              <a:t> </a:t>
            </a:r>
            <a:r>
              <a:rPr dirty="0" sz="1500" spc="-10">
                <a:latin typeface="Lucida Sans Unicode"/>
                <a:cs typeface="Lucida Sans Unicode"/>
              </a:rPr>
              <a:t>além</a:t>
            </a:r>
            <a:r>
              <a:rPr dirty="0" sz="1500" spc="170">
                <a:latin typeface="Lucida Sans Unicode"/>
                <a:cs typeface="Lucida Sans Unicode"/>
              </a:rPr>
              <a:t> </a:t>
            </a:r>
            <a:r>
              <a:rPr dirty="0" sz="1500" spc="-20">
                <a:latin typeface="Lucida Sans Unicode"/>
                <a:cs typeface="Lucida Sans Unicode"/>
              </a:rPr>
              <a:t>do </a:t>
            </a:r>
            <a:r>
              <a:rPr dirty="0" sz="1500" spc="-459">
                <a:latin typeface="Lucida Sans Unicode"/>
                <a:cs typeface="Lucida Sans Unicode"/>
              </a:rPr>
              <a:t> </a:t>
            </a:r>
            <a:r>
              <a:rPr dirty="0" sz="1500" spc="-15">
                <a:latin typeface="Lucida Sans Unicode"/>
                <a:cs typeface="Lucida Sans Unicode"/>
              </a:rPr>
              <a:t>mercado</a:t>
            </a:r>
            <a:r>
              <a:rPr dirty="0" sz="1500" spc="-90">
                <a:latin typeface="Lucida Sans Unicode"/>
                <a:cs typeface="Lucida Sans Unicode"/>
              </a:rPr>
              <a:t> </a:t>
            </a:r>
            <a:r>
              <a:rPr dirty="0" sz="1500" spc="-10">
                <a:latin typeface="Lucida Sans Unicode"/>
                <a:cs typeface="Lucida Sans Unicode"/>
              </a:rPr>
              <a:t>de</a:t>
            </a:r>
            <a:r>
              <a:rPr dirty="0" sz="1500" spc="-85">
                <a:latin typeface="Lucida Sans Unicode"/>
                <a:cs typeface="Lucida Sans Unicode"/>
              </a:rPr>
              <a:t> </a:t>
            </a:r>
            <a:r>
              <a:rPr dirty="0" sz="1500" spc="-30">
                <a:latin typeface="Lucida Sans Unicode"/>
                <a:cs typeface="Lucida Sans Unicode"/>
              </a:rPr>
              <a:t>crédito.</a:t>
            </a:r>
            <a:r>
              <a:rPr dirty="0" sz="1500" spc="-85">
                <a:latin typeface="Lucida Sans Unicode"/>
                <a:cs typeface="Lucida Sans Unicode"/>
              </a:rPr>
              <a:t> </a:t>
            </a:r>
            <a:r>
              <a:rPr dirty="0" sz="1500" spc="-10">
                <a:solidFill>
                  <a:srgbClr val="1281B0"/>
                </a:solidFill>
                <a:latin typeface="Lucida Sans Unicode"/>
                <a:cs typeface="Lucida Sans Unicode"/>
              </a:rPr>
              <a:t>(Gremaud</a:t>
            </a:r>
            <a:r>
              <a:rPr dirty="0" sz="1500" spc="-85">
                <a:solidFill>
                  <a:srgbClr val="1281B0"/>
                </a:solidFill>
                <a:latin typeface="Lucida Sans Unicode"/>
                <a:cs typeface="Lucida Sans Unicode"/>
              </a:rPr>
              <a:t> </a:t>
            </a:r>
            <a:r>
              <a:rPr dirty="0" sz="1500" spc="-5" i="1">
                <a:solidFill>
                  <a:srgbClr val="1281B0"/>
                </a:solidFill>
                <a:latin typeface="Arial"/>
                <a:cs typeface="Arial"/>
              </a:rPr>
              <a:t>et</a:t>
            </a:r>
            <a:r>
              <a:rPr dirty="0" sz="1500" spc="-30" i="1">
                <a:solidFill>
                  <a:srgbClr val="1281B0"/>
                </a:solidFill>
                <a:latin typeface="Arial"/>
                <a:cs typeface="Arial"/>
              </a:rPr>
              <a:t> </a:t>
            </a:r>
            <a:r>
              <a:rPr dirty="0" sz="1500" spc="-10" i="1">
                <a:solidFill>
                  <a:srgbClr val="1281B0"/>
                </a:solidFill>
                <a:latin typeface="Arial"/>
                <a:cs typeface="Arial"/>
              </a:rPr>
              <a:t>al.</a:t>
            </a:r>
            <a:r>
              <a:rPr dirty="0" sz="1500" spc="-10">
                <a:solidFill>
                  <a:srgbClr val="1281B0"/>
                </a:solidFill>
                <a:latin typeface="Lucida Sans Unicode"/>
                <a:cs typeface="Lucida Sans Unicode"/>
              </a:rPr>
              <a:t>,</a:t>
            </a:r>
            <a:r>
              <a:rPr dirty="0" sz="1500" spc="-85">
                <a:solidFill>
                  <a:srgbClr val="1281B0"/>
                </a:solidFill>
                <a:latin typeface="Lucida Sans Unicode"/>
                <a:cs typeface="Lucida Sans Unicode"/>
              </a:rPr>
              <a:t> </a:t>
            </a:r>
            <a:r>
              <a:rPr dirty="0" sz="1500" spc="-80">
                <a:solidFill>
                  <a:srgbClr val="1281B0"/>
                </a:solidFill>
                <a:latin typeface="Lucida Sans Unicode"/>
                <a:cs typeface="Lucida Sans Unicode"/>
              </a:rPr>
              <a:t>2017)</a:t>
            </a:r>
            <a:endParaRPr sz="1500">
              <a:latin typeface="Lucida Sans Unicode"/>
              <a:cs typeface="Lucida Sans Unicode"/>
            </a:endParaRPr>
          </a:p>
          <a:p>
            <a:pPr marL="12700">
              <a:lnSpc>
                <a:spcPct val="100000"/>
              </a:lnSpc>
              <a:spcBef>
                <a:spcPts val="1725"/>
              </a:spcBef>
            </a:pPr>
            <a:r>
              <a:rPr dirty="0" sz="1500" spc="-130" b="1">
                <a:latin typeface="Arial"/>
                <a:cs typeface="Arial"/>
              </a:rPr>
              <a:t>C</a:t>
            </a:r>
            <a:r>
              <a:rPr dirty="0" sz="1500" spc="-95" b="1">
                <a:latin typeface="Arial"/>
                <a:cs typeface="Arial"/>
              </a:rPr>
              <a:t>R</a:t>
            </a:r>
            <a:r>
              <a:rPr dirty="0" sz="1500" spc="165" b="1">
                <a:latin typeface="Arial"/>
                <a:cs typeface="Arial"/>
              </a:rPr>
              <a:t>I</a:t>
            </a:r>
            <a:r>
              <a:rPr dirty="0" sz="1500" spc="-175" b="1">
                <a:latin typeface="Arial"/>
                <a:cs typeface="Arial"/>
              </a:rPr>
              <a:t>S</a:t>
            </a:r>
            <a:r>
              <a:rPr dirty="0" sz="1500" spc="-165" b="1">
                <a:latin typeface="Arial"/>
                <a:cs typeface="Arial"/>
              </a:rPr>
              <a:t>E</a:t>
            </a:r>
            <a:r>
              <a:rPr dirty="0" sz="1500" spc="-30" b="1">
                <a:latin typeface="Arial"/>
                <a:cs typeface="Arial"/>
              </a:rPr>
              <a:t> </a:t>
            </a:r>
            <a:r>
              <a:rPr dirty="0" sz="1500" spc="-165" b="1">
                <a:latin typeface="Arial"/>
                <a:cs typeface="Arial"/>
              </a:rPr>
              <a:t>E</a:t>
            </a:r>
            <a:r>
              <a:rPr dirty="0" sz="1500" spc="-160" b="1">
                <a:latin typeface="Arial"/>
                <a:cs typeface="Arial"/>
              </a:rPr>
              <a:t>C</a:t>
            </a:r>
            <a:r>
              <a:rPr dirty="0" sz="1500" spc="25" b="1">
                <a:latin typeface="Arial"/>
                <a:cs typeface="Arial"/>
              </a:rPr>
              <a:t>O</a:t>
            </a:r>
            <a:r>
              <a:rPr dirty="0" sz="1500" spc="135" b="1">
                <a:latin typeface="Arial"/>
                <a:cs typeface="Arial"/>
              </a:rPr>
              <a:t>N</a:t>
            </a:r>
            <a:r>
              <a:rPr dirty="0" sz="1500" spc="25" b="1">
                <a:latin typeface="Arial"/>
                <a:cs typeface="Arial"/>
              </a:rPr>
              <a:t>Ô</a:t>
            </a:r>
            <a:r>
              <a:rPr dirty="0" sz="1500" spc="165" b="1">
                <a:latin typeface="Arial"/>
                <a:cs typeface="Arial"/>
              </a:rPr>
              <a:t>M</a:t>
            </a:r>
            <a:r>
              <a:rPr dirty="0" sz="1500" spc="165" b="1">
                <a:latin typeface="Arial"/>
                <a:cs typeface="Arial"/>
              </a:rPr>
              <a:t>I</a:t>
            </a:r>
            <a:r>
              <a:rPr dirty="0" sz="1500" spc="-130" b="1">
                <a:latin typeface="Arial"/>
                <a:cs typeface="Arial"/>
              </a:rPr>
              <a:t>C</a:t>
            </a:r>
            <a:r>
              <a:rPr dirty="0" sz="1500" spc="-50" b="1">
                <a:latin typeface="Arial"/>
                <a:cs typeface="Arial"/>
              </a:rPr>
              <a:t>A</a:t>
            </a:r>
            <a:r>
              <a:rPr dirty="0" sz="1500" spc="-30" b="1">
                <a:latin typeface="Arial"/>
                <a:cs typeface="Arial"/>
              </a:rPr>
              <a:t> </a:t>
            </a:r>
            <a:r>
              <a:rPr dirty="0" sz="1500" spc="165" b="1">
                <a:latin typeface="Arial"/>
                <a:cs typeface="Arial"/>
              </a:rPr>
              <a:t>M</a:t>
            </a:r>
            <a:r>
              <a:rPr dirty="0" sz="1500" spc="50" b="1">
                <a:latin typeface="Arial"/>
                <a:cs typeface="Arial"/>
              </a:rPr>
              <a:t>U</a:t>
            </a:r>
            <a:r>
              <a:rPr dirty="0" sz="1500" spc="135" b="1">
                <a:latin typeface="Arial"/>
                <a:cs typeface="Arial"/>
              </a:rPr>
              <a:t>N</a:t>
            </a:r>
            <a:r>
              <a:rPr dirty="0" sz="1500" spc="25" b="1">
                <a:latin typeface="Arial"/>
                <a:cs typeface="Arial"/>
              </a:rPr>
              <a:t>D</a:t>
            </a:r>
            <a:r>
              <a:rPr dirty="0" sz="1500" spc="165" b="1">
                <a:latin typeface="Arial"/>
                <a:cs typeface="Arial"/>
              </a:rPr>
              <a:t>I</a:t>
            </a:r>
            <a:r>
              <a:rPr dirty="0" sz="1500" spc="-50" b="1">
                <a:latin typeface="Arial"/>
                <a:cs typeface="Arial"/>
              </a:rPr>
              <a:t>A</a:t>
            </a:r>
            <a:r>
              <a:rPr dirty="0" sz="1500" spc="-70" b="1">
                <a:latin typeface="Arial"/>
                <a:cs typeface="Arial"/>
              </a:rPr>
              <a:t>L</a:t>
            </a:r>
            <a:r>
              <a:rPr dirty="0" sz="1500" spc="-30" b="1">
                <a:latin typeface="Arial"/>
                <a:cs typeface="Arial"/>
              </a:rPr>
              <a:t> </a:t>
            </a:r>
            <a:r>
              <a:rPr dirty="0" sz="1500" spc="5" b="1">
                <a:latin typeface="Arial"/>
                <a:cs typeface="Arial"/>
              </a:rPr>
              <a:t>(</a:t>
            </a:r>
            <a:r>
              <a:rPr dirty="0" sz="1500" spc="20" b="1">
                <a:latin typeface="Arial"/>
                <a:cs typeface="Arial"/>
              </a:rPr>
              <a:t>2008</a:t>
            </a:r>
            <a:r>
              <a:rPr dirty="0" sz="1500" spc="5" b="1">
                <a:latin typeface="Arial"/>
                <a:cs typeface="Arial"/>
              </a:rPr>
              <a:t>)</a:t>
            </a:r>
            <a:endParaRPr sz="1500">
              <a:latin typeface="Arial"/>
              <a:cs typeface="Arial"/>
            </a:endParaRPr>
          </a:p>
          <a:p>
            <a:pPr marL="393065">
              <a:lnSpc>
                <a:spcPct val="100000"/>
              </a:lnSpc>
              <a:spcBef>
                <a:spcPts val="1725"/>
              </a:spcBef>
            </a:pPr>
            <a:r>
              <a:rPr dirty="0" sz="1500" spc="-20">
                <a:latin typeface="Lucida Sans Unicode"/>
                <a:cs typeface="Lucida Sans Unicode"/>
              </a:rPr>
              <a:t>Políticas</a:t>
            </a:r>
            <a:r>
              <a:rPr dirty="0" sz="1500" spc="-85">
                <a:latin typeface="Lucida Sans Unicode"/>
                <a:cs typeface="Lucida Sans Unicode"/>
              </a:rPr>
              <a:t> </a:t>
            </a:r>
            <a:r>
              <a:rPr dirty="0" sz="1500" spc="-35">
                <a:latin typeface="Lucida Sans Unicode"/>
                <a:cs typeface="Lucida Sans Unicode"/>
              </a:rPr>
              <a:t>anticíclicas</a:t>
            </a:r>
            <a:r>
              <a:rPr dirty="0" sz="1500" spc="-80">
                <a:latin typeface="Lucida Sans Unicode"/>
                <a:cs typeface="Lucida Sans Unicode"/>
              </a:rPr>
              <a:t> </a:t>
            </a:r>
            <a:r>
              <a:rPr dirty="0" sz="1500" spc="-10">
                <a:latin typeface="Lucida Sans Unicode"/>
                <a:cs typeface="Lucida Sans Unicode"/>
              </a:rPr>
              <a:t>de</a:t>
            </a:r>
            <a:r>
              <a:rPr dirty="0" sz="1500" spc="-80">
                <a:latin typeface="Lucida Sans Unicode"/>
                <a:cs typeface="Lucida Sans Unicode"/>
              </a:rPr>
              <a:t> </a:t>
            </a:r>
            <a:r>
              <a:rPr dirty="0" sz="1500" spc="-25">
                <a:latin typeface="Lucida Sans Unicode"/>
                <a:cs typeface="Lucida Sans Unicode"/>
              </a:rPr>
              <a:t>estímulo</a:t>
            </a:r>
            <a:r>
              <a:rPr dirty="0" sz="1500" spc="-80">
                <a:latin typeface="Lucida Sans Unicode"/>
                <a:cs typeface="Lucida Sans Unicode"/>
              </a:rPr>
              <a:t> </a:t>
            </a:r>
            <a:r>
              <a:rPr dirty="0" sz="1500" spc="-45">
                <a:latin typeface="Lucida Sans Unicode"/>
                <a:cs typeface="Lucida Sans Unicode"/>
              </a:rPr>
              <a:t>fiscal:</a:t>
            </a:r>
            <a:endParaRPr sz="1500">
              <a:latin typeface="Lucida Sans Unicode"/>
              <a:cs typeface="Lucida Sans Unicode"/>
            </a:endParaRPr>
          </a:p>
        </p:txBody>
      </p:sp>
      <p:pic>
        <p:nvPicPr>
          <p:cNvPr id="9" name="object 9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1166812" y="4538662"/>
            <a:ext cx="76200" cy="76199"/>
          </a:xfrm>
          <a:prstGeom prst="rect">
            <a:avLst/>
          </a:prstGeom>
        </p:spPr>
      </p:pic>
      <p:sp>
        <p:nvSpPr>
          <p:cNvPr id="10" name="object 10"/>
          <p:cNvSpPr txBox="1"/>
          <p:nvPr/>
        </p:nvSpPr>
        <p:spPr>
          <a:xfrm>
            <a:off x="1358899" y="4416424"/>
            <a:ext cx="5609590" cy="796925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 marR="5080">
              <a:lnSpc>
                <a:spcPct val="112500"/>
              </a:lnSpc>
              <a:spcBef>
                <a:spcPts val="100"/>
              </a:spcBef>
              <a:tabLst>
                <a:tab pos="904875" algn="l"/>
                <a:tab pos="1290955" algn="l"/>
                <a:tab pos="2278380" algn="l"/>
                <a:tab pos="2741295" algn="l"/>
                <a:tab pos="3996690" algn="l"/>
              </a:tabLst>
            </a:pPr>
            <a:r>
              <a:rPr dirty="0" sz="1500" spc="-25">
                <a:latin typeface="Lucida Sans Unicode"/>
                <a:cs typeface="Lucida Sans Unicode"/>
              </a:rPr>
              <a:t>r</a:t>
            </a:r>
            <a:r>
              <a:rPr dirty="0" sz="1500" spc="10">
                <a:latin typeface="Lucida Sans Unicode"/>
                <a:cs typeface="Lucida Sans Unicode"/>
              </a:rPr>
              <a:t>e</a:t>
            </a:r>
            <a:r>
              <a:rPr dirty="0" sz="1500" spc="-25">
                <a:latin typeface="Lucida Sans Unicode"/>
                <a:cs typeface="Lucida Sans Unicode"/>
              </a:rPr>
              <a:t>d</a:t>
            </a:r>
            <a:r>
              <a:rPr dirty="0" sz="1500" spc="-5">
                <a:latin typeface="Lucida Sans Unicode"/>
                <a:cs typeface="Lucida Sans Unicode"/>
              </a:rPr>
              <a:t>u</a:t>
            </a:r>
            <a:r>
              <a:rPr dirty="0" sz="1500" spc="-50">
                <a:latin typeface="Lucida Sans Unicode"/>
                <a:cs typeface="Lucida Sans Unicode"/>
              </a:rPr>
              <a:t>ç</a:t>
            </a:r>
            <a:r>
              <a:rPr dirty="0" sz="1500" spc="10">
                <a:latin typeface="Lucida Sans Unicode"/>
                <a:cs typeface="Lucida Sans Unicode"/>
              </a:rPr>
              <a:t>ã</a:t>
            </a:r>
            <a:r>
              <a:rPr dirty="0" sz="1500" spc="-15">
                <a:latin typeface="Lucida Sans Unicode"/>
                <a:cs typeface="Lucida Sans Unicode"/>
              </a:rPr>
              <a:t>o</a:t>
            </a:r>
            <a:r>
              <a:rPr dirty="0" sz="1500">
                <a:latin typeface="Lucida Sans Unicode"/>
                <a:cs typeface="Lucida Sans Unicode"/>
              </a:rPr>
              <a:t>	</a:t>
            </a:r>
            <a:r>
              <a:rPr dirty="0" sz="1500" spc="-25">
                <a:latin typeface="Lucida Sans Unicode"/>
                <a:cs typeface="Lucida Sans Unicode"/>
              </a:rPr>
              <a:t>d</a:t>
            </a:r>
            <a:r>
              <a:rPr dirty="0" sz="1500" spc="10">
                <a:latin typeface="Lucida Sans Unicode"/>
                <a:cs typeface="Lucida Sans Unicode"/>
              </a:rPr>
              <a:t>e</a:t>
            </a:r>
            <a:r>
              <a:rPr dirty="0" sz="1500">
                <a:latin typeface="Lucida Sans Unicode"/>
                <a:cs typeface="Lucida Sans Unicode"/>
              </a:rPr>
              <a:t>	</a:t>
            </a:r>
            <a:r>
              <a:rPr dirty="0" sz="1500" spc="-50">
                <a:latin typeface="Lucida Sans Unicode"/>
                <a:cs typeface="Lucida Sans Unicode"/>
              </a:rPr>
              <a:t>i</a:t>
            </a:r>
            <a:r>
              <a:rPr dirty="0" sz="1500">
                <a:latin typeface="Lucida Sans Unicode"/>
                <a:cs typeface="Lucida Sans Unicode"/>
              </a:rPr>
              <a:t>m</a:t>
            </a:r>
            <a:r>
              <a:rPr dirty="0" sz="1500" spc="-25">
                <a:latin typeface="Lucida Sans Unicode"/>
                <a:cs typeface="Lucida Sans Unicode"/>
              </a:rPr>
              <a:t>p</a:t>
            </a:r>
            <a:r>
              <a:rPr dirty="0" sz="1500" spc="-15">
                <a:latin typeface="Lucida Sans Unicode"/>
                <a:cs typeface="Lucida Sans Unicode"/>
              </a:rPr>
              <a:t>o</a:t>
            </a:r>
            <a:r>
              <a:rPr dirty="0" sz="1500" spc="-50">
                <a:latin typeface="Lucida Sans Unicode"/>
                <a:cs typeface="Lucida Sans Unicode"/>
              </a:rPr>
              <a:t>s</a:t>
            </a:r>
            <a:r>
              <a:rPr dirty="0" sz="1500" spc="-20">
                <a:latin typeface="Lucida Sans Unicode"/>
                <a:cs typeface="Lucida Sans Unicode"/>
              </a:rPr>
              <a:t>t</a:t>
            </a:r>
            <a:r>
              <a:rPr dirty="0" sz="1500" spc="-15">
                <a:latin typeface="Lucida Sans Unicode"/>
                <a:cs typeface="Lucida Sans Unicode"/>
              </a:rPr>
              <a:t>o</a:t>
            </a:r>
            <a:r>
              <a:rPr dirty="0" sz="1500" spc="-50">
                <a:latin typeface="Lucida Sans Unicode"/>
                <a:cs typeface="Lucida Sans Unicode"/>
              </a:rPr>
              <a:t>s</a:t>
            </a:r>
            <a:r>
              <a:rPr dirty="0" sz="1500">
                <a:latin typeface="Lucida Sans Unicode"/>
                <a:cs typeface="Lucida Sans Unicode"/>
              </a:rPr>
              <a:t>	</a:t>
            </a:r>
            <a:r>
              <a:rPr dirty="0" sz="1500" spc="15">
                <a:latin typeface="Lucida Sans Unicode"/>
                <a:cs typeface="Lucida Sans Unicode"/>
              </a:rPr>
              <a:t>(I</a:t>
            </a:r>
            <a:r>
              <a:rPr dirty="0" sz="1500" spc="75">
                <a:latin typeface="Lucida Sans Unicode"/>
                <a:cs typeface="Lucida Sans Unicode"/>
              </a:rPr>
              <a:t>P</a:t>
            </a:r>
            <a:r>
              <a:rPr dirty="0" sz="1500" spc="75">
                <a:latin typeface="Lucida Sans Unicode"/>
                <a:cs typeface="Lucida Sans Unicode"/>
              </a:rPr>
              <a:t>I</a:t>
            </a:r>
            <a:r>
              <a:rPr dirty="0" sz="1500">
                <a:latin typeface="Lucida Sans Unicode"/>
                <a:cs typeface="Lucida Sans Unicode"/>
              </a:rPr>
              <a:t>	</a:t>
            </a:r>
            <a:r>
              <a:rPr dirty="0" sz="1500" spc="10">
                <a:latin typeface="Lucida Sans Unicode"/>
                <a:cs typeface="Lucida Sans Unicode"/>
              </a:rPr>
              <a:t>a</a:t>
            </a:r>
            <a:r>
              <a:rPr dirty="0" sz="1500" spc="-5">
                <a:latin typeface="Lucida Sans Unicode"/>
                <a:cs typeface="Lucida Sans Unicode"/>
              </a:rPr>
              <a:t>u</a:t>
            </a:r>
            <a:r>
              <a:rPr dirty="0" sz="1500" spc="-20">
                <a:latin typeface="Lucida Sans Unicode"/>
                <a:cs typeface="Lucida Sans Unicode"/>
              </a:rPr>
              <a:t>t</a:t>
            </a:r>
            <a:r>
              <a:rPr dirty="0" sz="1500" spc="-15">
                <a:latin typeface="Lucida Sans Unicode"/>
                <a:cs typeface="Lucida Sans Unicode"/>
              </a:rPr>
              <a:t>o</a:t>
            </a:r>
            <a:r>
              <a:rPr dirty="0" sz="1500">
                <a:latin typeface="Lucida Sans Unicode"/>
                <a:cs typeface="Lucida Sans Unicode"/>
              </a:rPr>
              <a:t>m</a:t>
            </a:r>
            <a:r>
              <a:rPr dirty="0" sz="1500" spc="-45">
                <a:latin typeface="Lucida Sans Unicode"/>
                <a:cs typeface="Lucida Sans Unicode"/>
              </a:rPr>
              <a:t>ó</a:t>
            </a:r>
            <a:r>
              <a:rPr dirty="0" sz="1500" spc="-15">
                <a:latin typeface="Lucida Sans Unicode"/>
                <a:cs typeface="Lucida Sans Unicode"/>
              </a:rPr>
              <a:t>v</a:t>
            </a:r>
            <a:r>
              <a:rPr dirty="0" sz="1500" spc="10">
                <a:latin typeface="Lucida Sans Unicode"/>
                <a:cs typeface="Lucida Sans Unicode"/>
              </a:rPr>
              <a:t>e</a:t>
            </a:r>
            <a:r>
              <a:rPr dirty="0" sz="1500" spc="-50">
                <a:latin typeface="Lucida Sans Unicode"/>
                <a:cs typeface="Lucida Sans Unicode"/>
              </a:rPr>
              <a:t>i</a:t>
            </a:r>
            <a:r>
              <a:rPr dirty="0" sz="1500" spc="-50">
                <a:latin typeface="Lucida Sans Unicode"/>
                <a:cs typeface="Lucida Sans Unicode"/>
              </a:rPr>
              <a:t>s</a:t>
            </a:r>
            <a:r>
              <a:rPr dirty="0" sz="1500" spc="-75">
                <a:latin typeface="Lucida Sans Unicode"/>
                <a:cs typeface="Lucida Sans Unicode"/>
              </a:rPr>
              <a:t>,</a:t>
            </a:r>
            <a:r>
              <a:rPr dirty="0" sz="1500">
                <a:latin typeface="Lucida Sans Unicode"/>
                <a:cs typeface="Lucida Sans Unicode"/>
              </a:rPr>
              <a:t>	</a:t>
            </a:r>
            <a:r>
              <a:rPr dirty="0" sz="1500" spc="10">
                <a:latin typeface="Lucida Sans Unicode"/>
                <a:cs typeface="Lucida Sans Unicode"/>
              </a:rPr>
              <a:t>e</a:t>
            </a:r>
            <a:r>
              <a:rPr dirty="0" sz="1500" spc="-50">
                <a:latin typeface="Lucida Sans Unicode"/>
                <a:cs typeface="Lucida Sans Unicode"/>
              </a:rPr>
              <a:t>l</a:t>
            </a:r>
            <a:r>
              <a:rPr dirty="0" sz="1500" spc="10">
                <a:latin typeface="Lucida Sans Unicode"/>
                <a:cs typeface="Lucida Sans Unicode"/>
              </a:rPr>
              <a:t>e</a:t>
            </a:r>
            <a:r>
              <a:rPr dirty="0" sz="1500" spc="-20">
                <a:latin typeface="Lucida Sans Unicode"/>
                <a:cs typeface="Lucida Sans Unicode"/>
              </a:rPr>
              <a:t>t</a:t>
            </a:r>
            <a:r>
              <a:rPr dirty="0" sz="1500" spc="-25">
                <a:latin typeface="Lucida Sans Unicode"/>
                <a:cs typeface="Lucida Sans Unicode"/>
              </a:rPr>
              <a:t>r</a:t>
            </a:r>
            <a:r>
              <a:rPr dirty="0" sz="1500" spc="-15">
                <a:latin typeface="Lucida Sans Unicode"/>
                <a:cs typeface="Lucida Sans Unicode"/>
              </a:rPr>
              <a:t>o</a:t>
            </a:r>
            <a:r>
              <a:rPr dirty="0" sz="1500" spc="-25">
                <a:latin typeface="Lucida Sans Unicode"/>
                <a:cs typeface="Lucida Sans Unicode"/>
              </a:rPr>
              <a:t>d</a:t>
            </a:r>
            <a:r>
              <a:rPr dirty="0" sz="1500" spc="-15">
                <a:latin typeface="Lucida Sans Unicode"/>
                <a:cs typeface="Lucida Sans Unicode"/>
              </a:rPr>
              <a:t>o</a:t>
            </a:r>
            <a:r>
              <a:rPr dirty="0" sz="1500">
                <a:latin typeface="Lucida Sans Unicode"/>
                <a:cs typeface="Lucida Sans Unicode"/>
              </a:rPr>
              <a:t>m</a:t>
            </a:r>
            <a:r>
              <a:rPr dirty="0" sz="1500" spc="10">
                <a:latin typeface="Lucida Sans Unicode"/>
                <a:cs typeface="Lucida Sans Unicode"/>
              </a:rPr>
              <a:t>é</a:t>
            </a:r>
            <a:r>
              <a:rPr dirty="0" sz="1500" spc="-50">
                <a:latin typeface="Lucida Sans Unicode"/>
                <a:cs typeface="Lucida Sans Unicode"/>
              </a:rPr>
              <a:t>s</a:t>
            </a:r>
            <a:r>
              <a:rPr dirty="0" sz="1500" spc="-20">
                <a:latin typeface="Lucida Sans Unicode"/>
                <a:cs typeface="Lucida Sans Unicode"/>
              </a:rPr>
              <a:t>t</a:t>
            </a:r>
            <a:r>
              <a:rPr dirty="0" sz="1500" spc="-50">
                <a:latin typeface="Lucida Sans Unicode"/>
                <a:cs typeface="Lucida Sans Unicode"/>
              </a:rPr>
              <a:t>i</a:t>
            </a:r>
            <a:r>
              <a:rPr dirty="0" sz="1500" spc="-50">
                <a:latin typeface="Lucida Sans Unicode"/>
                <a:cs typeface="Lucida Sans Unicode"/>
              </a:rPr>
              <a:t>c</a:t>
            </a:r>
            <a:r>
              <a:rPr dirty="0" sz="1500" spc="-15">
                <a:latin typeface="Lucida Sans Unicode"/>
                <a:cs typeface="Lucida Sans Unicode"/>
              </a:rPr>
              <a:t>o</a:t>
            </a:r>
            <a:r>
              <a:rPr dirty="0" sz="1500" spc="-50">
                <a:latin typeface="Lucida Sans Unicode"/>
                <a:cs typeface="Lucida Sans Unicode"/>
              </a:rPr>
              <a:t>s</a:t>
            </a:r>
            <a:r>
              <a:rPr dirty="0" sz="1500" spc="-75">
                <a:latin typeface="Lucida Sans Unicode"/>
                <a:cs typeface="Lucida Sans Unicode"/>
              </a:rPr>
              <a:t>,  </a:t>
            </a:r>
            <a:r>
              <a:rPr dirty="0" sz="1500" spc="-25">
                <a:latin typeface="Lucida Sans Unicode"/>
                <a:cs typeface="Lucida Sans Unicode"/>
              </a:rPr>
              <a:t>construção,</a:t>
            </a:r>
            <a:r>
              <a:rPr dirty="0" sz="1500" spc="-90">
                <a:latin typeface="Lucida Sans Unicode"/>
                <a:cs typeface="Lucida Sans Unicode"/>
              </a:rPr>
              <a:t> </a:t>
            </a:r>
            <a:r>
              <a:rPr dirty="0" sz="1500" spc="-10">
                <a:latin typeface="Lucida Sans Unicode"/>
                <a:cs typeface="Lucida Sans Unicode"/>
              </a:rPr>
              <a:t>entre</a:t>
            </a:r>
            <a:r>
              <a:rPr dirty="0" sz="1500" spc="-85">
                <a:latin typeface="Lucida Sans Unicode"/>
                <a:cs typeface="Lucida Sans Unicode"/>
              </a:rPr>
              <a:t> </a:t>
            </a:r>
            <a:r>
              <a:rPr dirty="0" sz="1500" spc="-30">
                <a:latin typeface="Lucida Sans Unicode"/>
                <a:cs typeface="Lucida Sans Unicode"/>
              </a:rPr>
              <a:t>outros);</a:t>
            </a:r>
            <a:endParaRPr sz="1500">
              <a:latin typeface="Lucida Sans Unicode"/>
              <a:cs typeface="Lucida Sans Unicode"/>
            </a:endParaRPr>
          </a:p>
          <a:p>
            <a:pPr marL="12700">
              <a:lnSpc>
                <a:spcPct val="100000"/>
              </a:lnSpc>
              <a:spcBef>
                <a:spcPts val="225"/>
              </a:spcBef>
            </a:pPr>
            <a:r>
              <a:rPr dirty="0" sz="1500" spc="-30">
                <a:latin typeface="Lucida Sans Unicode"/>
                <a:cs typeface="Lucida Sans Unicode"/>
              </a:rPr>
              <a:t>expansão</a:t>
            </a:r>
            <a:r>
              <a:rPr dirty="0" sz="1500" spc="-85">
                <a:latin typeface="Lucida Sans Unicode"/>
                <a:cs typeface="Lucida Sans Unicode"/>
              </a:rPr>
              <a:t> </a:t>
            </a:r>
            <a:r>
              <a:rPr dirty="0" sz="1500" spc="-20">
                <a:latin typeface="Lucida Sans Unicode"/>
                <a:cs typeface="Lucida Sans Unicode"/>
              </a:rPr>
              <a:t>do</a:t>
            </a:r>
            <a:r>
              <a:rPr dirty="0" sz="1500" spc="-80">
                <a:latin typeface="Lucida Sans Unicode"/>
                <a:cs typeface="Lucida Sans Unicode"/>
              </a:rPr>
              <a:t> </a:t>
            </a:r>
            <a:r>
              <a:rPr dirty="0" sz="1500" spc="-25">
                <a:latin typeface="Lucida Sans Unicode"/>
                <a:cs typeface="Lucida Sans Unicode"/>
              </a:rPr>
              <a:t>crédito</a:t>
            </a:r>
            <a:r>
              <a:rPr dirty="0" sz="1500" spc="-80">
                <a:latin typeface="Lucida Sans Unicode"/>
                <a:cs typeface="Lucida Sans Unicode"/>
              </a:rPr>
              <a:t> </a:t>
            </a:r>
            <a:r>
              <a:rPr dirty="0" sz="1500" spc="-25">
                <a:latin typeface="Lucida Sans Unicode"/>
                <a:cs typeface="Lucida Sans Unicode"/>
              </a:rPr>
              <a:t>pelos</a:t>
            </a:r>
            <a:r>
              <a:rPr dirty="0" sz="1500" spc="-80">
                <a:latin typeface="Lucida Sans Unicode"/>
                <a:cs typeface="Lucida Sans Unicode"/>
              </a:rPr>
              <a:t> </a:t>
            </a:r>
            <a:r>
              <a:rPr dirty="0" sz="1500" spc="-25">
                <a:latin typeface="Lucida Sans Unicode"/>
                <a:cs typeface="Lucida Sans Unicode"/>
              </a:rPr>
              <a:t>bancos</a:t>
            </a:r>
            <a:r>
              <a:rPr dirty="0" sz="1500" spc="-80">
                <a:latin typeface="Lucida Sans Unicode"/>
                <a:cs typeface="Lucida Sans Unicode"/>
              </a:rPr>
              <a:t> </a:t>
            </a:r>
            <a:r>
              <a:rPr dirty="0" sz="1500" spc="-40">
                <a:latin typeface="Lucida Sans Unicode"/>
                <a:cs typeface="Lucida Sans Unicode"/>
              </a:rPr>
              <a:t>públicos.</a:t>
            </a:r>
            <a:endParaRPr sz="1500">
              <a:latin typeface="Lucida Sans Unicode"/>
              <a:cs typeface="Lucida Sans Unicode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7103995" y="4445000"/>
            <a:ext cx="1248410" cy="25400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1010285" algn="l"/>
              </a:tabLst>
            </a:pPr>
            <a:r>
              <a:rPr dirty="0" sz="1500">
                <a:latin typeface="Lucida Sans Unicode"/>
                <a:cs typeface="Lucida Sans Unicode"/>
              </a:rPr>
              <a:t>m</a:t>
            </a:r>
            <a:r>
              <a:rPr dirty="0" sz="1500" spc="10">
                <a:latin typeface="Lucida Sans Unicode"/>
                <a:cs typeface="Lucida Sans Unicode"/>
              </a:rPr>
              <a:t>a</a:t>
            </a:r>
            <a:r>
              <a:rPr dirty="0" sz="1500" spc="-20">
                <a:latin typeface="Lucida Sans Unicode"/>
                <a:cs typeface="Lucida Sans Unicode"/>
              </a:rPr>
              <a:t>t</a:t>
            </a:r>
            <a:r>
              <a:rPr dirty="0" sz="1500" spc="10">
                <a:latin typeface="Lucida Sans Unicode"/>
                <a:cs typeface="Lucida Sans Unicode"/>
              </a:rPr>
              <a:t>e</a:t>
            </a:r>
            <a:r>
              <a:rPr dirty="0" sz="1500" spc="5">
                <a:latin typeface="Lucida Sans Unicode"/>
                <a:cs typeface="Lucida Sans Unicode"/>
              </a:rPr>
              <a:t>r</a:t>
            </a:r>
            <a:r>
              <a:rPr dirty="0" sz="1500" spc="-50">
                <a:latin typeface="Lucida Sans Unicode"/>
                <a:cs typeface="Lucida Sans Unicode"/>
              </a:rPr>
              <a:t>i</a:t>
            </a:r>
            <a:r>
              <a:rPr dirty="0" sz="1500" spc="10">
                <a:latin typeface="Lucida Sans Unicode"/>
                <a:cs typeface="Lucida Sans Unicode"/>
              </a:rPr>
              <a:t>a</a:t>
            </a:r>
            <a:r>
              <a:rPr dirty="0" sz="1500" spc="-50">
                <a:latin typeface="Lucida Sans Unicode"/>
                <a:cs typeface="Lucida Sans Unicode"/>
              </a:rPr>
              <a:t>i</a:t>
            </a:r>
            <a:r>
              <a:rPr dirty="0" sz="1500" spc="-50">
                <a:latin typeface="Lucida Sans Unicode"/>
                <a:cs typeface="Lucida Sans Unicode"/>
              </a:rPr>
              <a:t>s</a:t>
            </a:r>
            <a:r>
              <a:rPr dirty="0" sz="1500" spc="-50">
                <a:latin typeface="Lucida Sans Unicode"/>
                <a:cs typeface="Lucida Sans Unicode"/>
              </a:rPr>
              <a:t>	</a:t>
            </a:r>
            <a:r>
              <a:rPr dirty="0" sz="1500" spc="-25">
                <a:latin typeface="Lucida Sans Unicode"/>
                <a:cs typeface="Lucida Sans Unicode"/>
              </a:rPr>
              <a:t>d</a:t>
            </a:r>
            <a:r>
              <a:rPr dirty="0" sz="1500" spc="10">
                <a:latin typeface="Lucida Sans Unicode"/>
                <a:cs typeface="Lucida Sans Unicode"/>
              </a:rPr>
              <a:t>e</a:t>
            </a:r>
            <a:endParaRPr sz="1500">
              <a:latin typeface="Lucida Sans Unicode"/>
              <a:cs typeface="Lucida Sans Unicode"/>
            </a:endParaRPr>
          </a:p>
        </p:txBody>
      </p:sp>
      <p:pic>
        <p:nvPicPr>
          <p:cNvPr id="12" name="object 12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1166812" y="5053012"/>
            <a:ext cx="76200" cy="76199"/>
          </a:xfrm>
          <a:prstGeom prst="rect">
            <a:avLst/>
          </a:prstGeom>
        </p:spPr>
      </p:pic>
      <p:pic>
        <p:nvPicPr>
          <p:cNvPr id="13" name="object 1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790574" y="5314949"/>
            <a:ext cx="66675" cy="66674"/>
          </a:xfrm>
          <a:prstGeom prst="rect">
            <a:avLst/>
          </a:prstGeom>
        </p:spPr>
      </p:pic>
      <p:sp>
        <p:nvSpPr>
          <p:cNvPr id="14" name="object 14"/>
          <p:cNvSpPr txBox="1"/>
          <p:nvPr/>
        </p:nvSpPr>
        <p:spPr>
          <a:xfrm>
            <a:off x="977900" y="5187950"/>
            <a:ext cx="7374255" cy="53975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 marR="5080">
              <a:lnSpc>
                <a:spcPct val="112500"/>
              </a:lnSpc>
              <a:spcBef>
                <a:spcPts val="100"/>
              </a:spcBef>
            </a:pPr>
            <a:r>
              <a:rPr dirty="0" sz="1500" spc="10">
                <a:latin typeface="Lucida Sans Unicode"/>
                <a:cs typeface="Lucida Sans Unicode"/>
              </a:rPr>
              <a:t>Em</a:t>
            </a:r>
            <a:r>
              <a:rPr dirty="0" sz="1500" spc="105">
                <a:latin typeface="Lucida Sans Unicode"/>
                <a:cs typeface="Lucida Sans Unicode"/>
              </a:rPr>
              <a:t> </a:t>
            </a:r>
            <a:r>
              <a:rPr dirty="0" sz="1500" spc="-90">
                <a:latin typeface="Lucida Sans Unicode"/>
                <a:cs typeface="Lucida Sans Unicode"/>
              </a:rPr>
              <a:t>2009,</a:t>
            </a:r>
            <a:r>
              <a:rPr dirty="0" sz="1500" spc="105">
                <a:latin typeface="Lucida Sans Unicode"/>
                <a:cs typeface="Lucida Sans Unicode"/>
              </a:rPr>
              <a:t> </a:t>
            </a:r>
            <a:r>
              <a:rPr dirty="0" sz="1500" spc="-10">
                <a:latin typeface="Lucida Sans Unicode"/>
                <a:cs typeface="Lucida Sans Unicode"/>
              </a:rPr>
              <a:t>tanto</a:t>
            </a:r>
            <a:r>
              <a:rPr dirty="0" sz="1500" spc="105">
                <a:latin typeface="Lucida Sans Unicode"/>
                <a:cs typeface="Lucida Sans Unicode"/>
              </a:rPr>
              <a:t> </a:t>
            </a:r>
            <a:r>
              <a:rPr dirty="0" sz="1500" spc="-15">
                <a:latin typeface="Lucida Sans Unicode"/>
                <a:cs typeface="Lucida Sans Unicode"/>
              </a:rPr>
              <a:t>o</a:t>
            </a:r>
            <a:r>
              <a:rPr dirty="0" sz="1500" spc="105">
                <a:latin typeface="Lucida Sans Unicode"/>
                <a:cs typeface="Lucida Sans Unicode"/>
              </a:rPr>
              <a:t> </a:t>
            </a:r>
            <a:r>
              <a:rPr dirty="0" sz="1500" spc="-20">
                <a:latin typeface="Lucida Sans Unicode"/>
                <a:cs typeface="Lucida Sans Unicode"/>
              </a:rPr>
              <a:t>consumo</a:t>
            </a:r>
            <a:r>
              <a:rPr dirty="0" sz="1500" spc="110">
                <a:latin typeface="Lucida Sans Unicode"/>
                <a:cs typeface="Lucida Sans Unicode"/>
              </a:rPr>
              <a:t> </a:t>
            </a:r>
            <a:r>
              <a:rPr dirty="0" sz="1500" spc="-20">
                <a:latin typeface="Lucida Sans Unicode"/>
                <a:cs typeface="Lucida Sans Unicode"/>
              </a:rPr>
              <a:t>familiar</a:t>
            </a:r>
            <a:r>
              <a:rPr dirty="0" sz="1500" spc="105">
                <a:latin typeface="Lucida Sans Unicode"/>
                <a:cs typeface="Lucida Sans Unicode"/>
              </a:rPr>
              <a:t> </a:t>
            </a:r>
            <a:r>
              <a:rPr dirty="0" sz="1500" spc="-10">
                <a:latin typeface="Lucida Sans Unicode"/>
                <a:cs typeface="Lucida Sans Unicode"/>
              </a:rPr>
              <a:t>quanto</a:t>
            </a:r>
            <a:r>
              <a:rPr dirty="0" sz="1500" spc="105">
                <a:latin typeface="Lucida Sans Unicode"/>
                <a:cs typeface="Lucida Sans Unicode"/>
              </a:rPr>
              <a:t> </a:t>
            </a:r>
            <a:r>
              <a:rPr dirty="0" sz="1500" spc="-15">
                <a:latin typeface="Lucida Sans Unicode"/>
                <a:cs typeface="Lucida Sans Unicode"/>
              </a:rPr>
              <a:t>o</a:t>
            </a:r>
            <a:r>
              <a:rPr dirty="0" sz="1500" spc="105">
                <a:latin typeface="Lucida Sans Unicode"/>
                <a:cs typeface="Lucida Sans Unicode"/>
              </a:rPr>
              <a:t> </a:t>
            </a:r>
            <a:r>
              <a:rPr dirty="0" sz="1500" spc="-20">
                <a:latin typeface="Lucida Sans Unicode"/>
                <a:cs typeface="Lucida Sans Unicode"/>
              </a:rPr>
              <a:t>investimento</a:t>
            </a:r>
            <a:r>
              <a:rPr dirty="0" sz="1500" spc="110">
                <a:latin typeface="Lucida Sans Unicode"/>
                <a:cs typeface="Lucida Sans Unicode"/>
              </a:rPr>
              <a:t> </a:t>
            </a:r>
            <a:r>
              <a:rPr dirty="0" sz="1500" spc="-15">
                <a:latin typeface="Lucida Sans Unicode"/>
                <a:cs typeface="Lucida Sans Unicode"/>
              </a:rPr>
              <a:t>voltaram</a:t>
            </a:r>
            <a:r>
              <a:rPr dirty="0" sz="1500" spc="105">
                <a:latin typeface="Lucida Sans Unicode"/>
                <a:cs typeface="Lucida Sans Unicode"/>
              </a:rPr>
              <a:t> </a:t>
            </a:r>
            <a:r>
              <a:rPr dirty="0" sz="1500" spc="10">
                <a:latin typeface="Lucida Sans Unicode"/>
                <a:cs typeface="Lucida Sans Unicode"/>
              </a:rPr>
              <a:t>a</a:t>
            </a:r>
            <a:r>
              <a:rPr dirty="0" sz="1500" spc="105">
                <a:latin typeface="Lucida Sans Unicode"/>
                <a:cs typeface="Lucida Sans Unicode"/>
              </a:rPr>
              <a:t> </a:t>
            </a:r>
            <a:r>
              <a:rPr dirty="0" sz="1500" spc="-20">
                <a:latin typeface="Lucida Sans Unicode"/>
                <a:cs typeface="Lucida Sans Unicode"/>
              </a:rPr>
              <a:t>se</a:t>
            </a:r>
            <a:r>
              <a:rPr dirty="0" sz="1500" spc="105">
                <a:latin typeface="Lucida Sans Unicode"/>
                <a:cs typeface="Lucida Sans Unicode"/>
              </a:rPr>
              <a:t> </a:t>
            </a:r>
            <a:r>
              <a:rPr dirty="0" sz="1500" spc="-55">
                <a:latin typeface="Lucida Sans Unicode"/>
                <a:cs typeface="Lucida Sans Unicode"/>
              </a:rPr>
              <a:t>elevar, </a:t>
            </a:r>
            <a:r>
              <a:rPr dirty="0" sz="1500" spc="-459">
                <a:latin typeface="Lucida Sans Unicode"/>
                <a:cs typeface="Lucida Sans Unicode"/>
              </a:rPr>
              <a:t> </a:t>
            </a:r>
            <a:r>
              <a:rPr dirty="0" sz="1500" spc="-10">
                <a:latin typeface="Lucida Sans Unicode"/>
                <a:cs typeface="Lucida Sans Unicode"/>
              </a:rPr>
              <a:t>retomando</a:t>
            </a:r>
            <a:r>
              <a:rPr dirty="0" sz="1500" spc="-85">
                <a:latin typeface="Lucida Sans Unicode"/>
                <a:cs typeface="Lucida Sans Unicode"/>
              </a:rPr>
              <a:t> </a:t>
            </a:r>
            <a:r>
              <a:rPr dirty="0" sz="1500" spc="-15">
                <a:latin typeface="Lucida Sans Unicode"/>
                <a:cs typeface="Lucida Sans Unicode"/>
              </a:rPr>
              <a:t>o</a:t>
            </a:r>
            <a:r>
              <a:rPr dirty="0" sz="1500" spc="-85">
                <a:latin typeface="Lucida Sans Unicode"/>
                <a:cs typeface="Lucida Sans Unicode"/>
              </a:rPr>
              <a:t> </a:t>
            </a:r>
            <a:r>
              <a:rPr dirty="0" sz="1500" spc="-25">
                <a:latin typeface="Lucida Sans Unicode"/>
                <a:cs typeface="Lucida Sans Unicode"/>
              </a:rPr>
              <a:t>crescimento</a:t>
            </a:r>
            <a:r>
              <a:rPr dirty="0" sz="1500" spc="-85">
                <a:latin typeface="Lucida Sans Unicode"/>
                <a:cs typeface="Lucida Sans Unicode"/>
              </a:rPr>
              <a:t> </a:t>
            </a:r>
            <a:r>
              <a:rPr dirty="0" sz="1500" spc="-25">
                <a:latin typeface="Lucida Sans Unicode"/>
                <a:cs typeface="Lucida Sans Unicode"/>
              </a:rPr>
              <a:t>econômico.</a:t>
            </a:r>
            <a:r>
              <a:rPr dirty="0" sz="1500" spc="-85">
                <a:latin typeface="Lucida Sans Unicode"/>
                <a:cs typeface="Lucida Sans Unicode"/>
              </a:rPr>
              <a:t> </a:t>
            </a:r>
            <a:r>
              <a:rPr dirty="0" sz="1500" spc="-10">
                <a:solidFill>
                  <a:srgbClr val="1281B0"/>
                </a:solidFill>
                <a:latin typeface="Lucida Sans Unicode"/>
                <a:cs typeface="Lucida Sans Unicode"/>
              </a:rPr>
              <a:t>(Gremaud</a:t>
            </a:r>
            <a:r>
              <a:rPr dirty="0" sz="1500" spc="-85">
                <a:solidFill>
                  <a:srgbClr val="1281B0"/>
                </a:solidFill>
                <a:latin typeface="Lucida Sans Unicode"/>
                <a:cs typeface="Lucida Sans Unicode"/>
              </a:rPr>
              <a:t> </a:t>
            </a:r>
            <a:r>
              <a:rPr dirty="0" sz="1500" spc="-5" i="1">
                <a:solidFill>
                  <a:srgbClr val="1281B0"/>
                </a:solidFill>
                <a:latin typeface="Arial"/>
                <a:cs typeface="Arial"/>
              </a:rPr>
              <a:t>et</a:t>
            </a:r>
            <a:r>
              <a:rPr dirty="0" sz="1500" spc="-30" i="1">
                <a:solidFill>
                  <a:srgbClr val="1281B0"/>
                </a:solidFill>
                <a:latin typeface="Arial"/>
                <a:cs typeface="Arial"/>
              </a:rPr>
              <a:t> </a:t>
            </a:r>
            <a:r>
              <a:rPr dirty="0" sz="1500" spc="-10" i="1">
                <a:solidFill>
                  <a:srgbClr val="1281B0"/>
                </a:solidFill>
                <a:latin typeface="Arial"/>
                <a:cs typeface="Arial"/>
              </a:rPr>
              <a:t>al.</a:t>
            </a:r>
            <a:r>
              <a:rPr dirty="0" sz="1500" spc="-10">
                <a:solidFill>
                  <a:srgbClr val="1281B0"/>
                </a:solidFill>
                <a:latin typeface="Lucida Sans Unicode"/>
                <a:cs typeface="Lucida Sans Unicode"/>
              </a:rPr>
              <a:t>,</a:t>
            </a:r>
            <a:r>
              <a:rPr dirty="0" sz="1500" spc="-85">
                <a:solidFill>
                  <a:srgbClr val="1281B0"/>
                </a:solidFill>
                <a:latin typeface="Lucida Sans Unicode"/>
                <a:cs typeface="Lucida Sans Unicode"/>
              </a:rPr>
              <a:t> </a:t>
            </a:r>
            <a:r>
              <a:rPr dirty="0" sz="1500" spc="-80">
                <a:solidFill>
                  <a:srgbClr val="1281B0"/>
                </a:solidFill>
                <a:latin typeface="Lucida Sans Unicode"/>
                <a:cs typeface="Lucida Sans Unicode"/>
              </a:rPr>
              <a:t>2017)</a:t>
            </a:r>
            <a:endParaRPr sz="1500">
              <a:latin typeface="Lucida Sans Unicode"/>
              <a:cs typeface="Lucida Sans Unicode"/>
            </a:endParaRPr>
          </a:p>
        </p:txBody>
      </p:sp>
      <p:pic>
        <p:nvPicPr>
          <p:cNvPr id="15" name="object 15"/>
          <p:cNvPicPr/>
          <p:nvPr/>
        </p:nvPicPr>
        <p:blipFill>
          <a:blip r:embed="rId5" cstate="print"/>
          <a:stretch>
            <a:fillRect/>
          </a:stretch>
        </p:blipFill>
        <p:spPr>
          <a:xfrm>
            <a:off x="8543925" y="2009775"/>
            <a:ext cx="2219324" cy="3333749"/>
          </a:xfrm>
          <a:prstGeom prst="rect">
            <a:avLst/>
          </a:prstGeom>
        </p:spPr>
      </p:pic>
      <p:pic>
        <p:nvPicPr>
          <p:cNvPr id="16" name="object 16"/>
          <p:cNvPicPr/>
          <p:nvPr/>
        </p:nvPicPr>
        <p:blipFill>
          <a:blip r:embed="rId6" cstate="print"/>
          <a:stretch>
            <a:fillRect/>
          </a:stretch>
        </p:blipFill>
        <p:spPr>
          <a:xfrm>
            <a:off x="0" y="5457824"/>
            <a:ext cx="10915649" cy="1028700"/>
          </a:xfrm>
          <a:prstGeom prst="rect">
            <a:avLst/>
          </a:prstGeom>
        </p:spPr>
      </p:pic>
      <p:pic>
        <p:nvPicPr>
          <p:cNvPr id="17" name="object 17"/>
          <p:cNvPicPr/>
          <p:nvPr/>
        </p:nvPicPr>
        <p:blipFill>
          <a:blip r:embed="rId7" cstate="print"/>
          <a:stretch>
            <a:fillRect/>
          </a:stretch>
        </p:blipFill>
        <p:spPr>
          <a:xfrm>
            <a:off x="0" y="0"/>
            <a:ext cx="11525249" cy="1447799"/>
          </a:xfrm>
          <a:prstGeom prst="rect">
            <a:avLst/>
          </a:prstGeom>
        </p:spPr>
      </p:pic>
      <p:sp>
        <p:nvSpPr>
          <p:cNvPr id="18" name="object 18"/>
          <p:cNvSpPr txBox="1"/>
          <p:nvPr/>
        </p:nvSpPr>
        <p:spPr>
          <a:xfrm>
            <a:off x="10849420" y="6128619"/>
            <a:ext cx="536575" cy="259079"/>
          </a:xfrm>
          <a:prstGeom prst="rect">
            <a:avLst/>
          </a:prstGeom>
        </p:spPr>
        <p:txBody>
          <a:bodyPr wrap="square" lIns="0" tIns="24130" rIns="0" bIns="0" rtlCol="0" vert="horz">
            <a:spAutoFit/>
          </a:bodyPr>
          <a:lstStyle/>
          <a:p>
            <a:pPr marL="38100">
              <a:lnSpc>
                <a:spcPct val="100000"/>
              </a:lnSpc>
              <a:spcBef>
                <a:spcPts val="190"/>
              </a:spcBef>
            </a:pPr>
            <a:fld id="{81D60167-4931-47E6-BA6A-407CBD079E47}" type="slidenum">
              <a:rPr dirty="0" sz="1350" spc="-85">
                <a:solidFill>
                  <a:srgbClr val="1281B0"/>
                </a:solidFill>
                <a:latin typeface="Lucida Sans Unicode"/>
                <a:cs typeface="Lucida Sans Unicode"/>
              </a:rPr>
              <a:t>1</a:t>
            </a:fld>
            <a:r>
              <a:rPr dirty="0" sz="1350" spc="-80">
                <a:solidFill>
                  <a:srgbClr val="1281B0"/>
                </a:solidFill>
                <a:latin typeface="Lucida Sans Unicode"/>
                <a:cs typeface="Lucida Sans Unicode"/>
              </a:rPr>
              <a:t> </a:t>
            </a:r>
            <a:r>
              <a:rPr dirty="0" sz="1350" spc="-210">
                <a:solidFill>
                  <a:srgbClr val="1281B0"/>
                </a:solidFill>
                <a:latin typeface="Lucida Sans Unicode"/>
                <a:cs typeface="Lucida Sans Unicode"/>
              </a:rPr>
              <a:t>/</a:t>
            </a:r>
            <a:r>
              <a:rPr dirty="0" sz="1350" spc="-80">
                <a:solidFill>
                  <a:srgbClr val="1281B0"/>
                </a:solidFill>
                <a:latin typeface="Lucida Sans Unicode"/>
                <a:cs typeface="Lucida Sans Unicode"/>
              </a:rPr>
              <a:t> </a:t>
            </a:r>
            <a:r>
              <a:rPr dirty="0" sz="1350" spc="-85">
                <a:solidFill>
                  <a:srgbClr val="1281B0"/>
                </a:solidFill>
                <a:latin typeface="Lucida Sans Unicode"/>
                <a:cs typeface="Lucida Sans Unicode"/>
              </a:rPr>
              <a:t>27</a:t>
            </a:r>
            <a:endParaRPr sz="1350">
              <a:latin typeface="Lucida Sans Unicode"/>
              <a:cs typeface="Lucida Sans Unicode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609599" y="2009774"/>
            <a:ext cx="1904999" cy="2857500"/>
          </a:xfrm>
          <a:prstGeom prst="rect">
            <a:avLst/>
          </a:prstGeom>
        </p:spPr>
      </p:pic>
      <p:pic>
        <p:nvPicPr>
          <p:cNvPr id="3" name="object 3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3371849" y="1781174"/>
            <a:ext cx="66675" cy="66674"/>
          </a:xfrm>
          <a:prstGeom prst="rect">
            <a:avLst/>
          </a:prstGeom>
        </p:spPr>
      </p:pic>
      <p:pic>
        <p:nvPicPr>
          <p:cNvPr id="4" name="object 4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3748086" y="2290762"/>
            <a:ext cx="76200" cy="76199"/>
          </a:xfrm>
          <a:prstGeom prst="rect">
            <a:avLst/>
          </a:prstGeom>
        </p:spPr>
      </p:pic>
      <p:pic>
        <p:nvPicPr>
          <p:cNvPr id="5" name="object 5"/>
          <p:cNvPicPr/>
          <p:nvPr/>
        </p:nvPicPr>
        <p:blipFill>
          <a:blip r:embed="rId5" cstate="print"/>
          <a:stretch>
            <a:fillRect/>
          </a:stretch>
        </p:blipFill>
        <p:spPr>
          <a:xfrm>
            <a:off x="3748086" y="3062287"/>
            <a:ext cx="76200" cy="76199"/>
          </a:xfrm>
          <a:prstGeom prst="rect">
            <a:avLst/>
          </a:prstGeom>
        </p:spPr>
      </p:pic>
      <p:pic>
        <p:nvPicPr>
          <p:cNvPr id="6" name="object 6"/>
          <p:cNvPicPr/>
          <p:nvPr/>
        </p:nvPicPr>
        <p:blipFill>
          <a:blip r:embed="rId5" cstate="print"/>
          <a:stretch>
            <a:fillRect/>
          </a:stretch>
        </p:blipFill>
        <p:spPr>
          <a:xfrm>
            <a:off x="3748086" y="3576637"/>
            <a:ext cx="76200" cy="76199"/>
          </a:xfrm>
          <a:prstGeom prst="rect">
            <a:avLst/>
          </a:prstGeom>
        </p:spPr>
      </p:pic>
      <p:pic>
        <p:nvPicPr>
          <p:cNvPr id="7" name="object 7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3371849" y="4095749"/>
            <a:ext cx="66675" cy="66674"/>
          </a:xfrm>
          <a:prstGeom prst="rect">
            <a:avLst/>
          </a:prstGeom>
        </p:spPr>
      </p:pic>
      <p:pic>
        <p:nvPicPr>
          <p:cNvPr id="8" name="object 8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3371849" y="4867274"/>
            <a:ext cx="66675" cy="66674"/>
          </a:xfrm>
          <a:prstGeom prst="rect">
            <a:avLst/>
          </a:prstGeom>
        </p:spPr>
      </p:pic>
      <p:pic>
        <p:nvPicPr>
          <p:cNvPr id="9" name="object 9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3371849" y="5638799"/>
            <a:ext cx="66675" cy="66674"/>
          </a:xfrm>
          <a:prstGeom prst="rect">
            <a:avLst/>
          </a:prstGeom>
        </p:spPr>
      </p:pic>
      <p:sp>
        <p:nvSpPr>
          <p:cNvPr id="10" name="object 10"/>
          <p:cNvSpPr txBox="1"/>
          <p:nvPr/>
        </p:nvSpPr>
        <p:spPr>
          <a:xfrm>
            <a:off x="3554412" y="1654175"/>
            <a:ext cx="7336155" cy="4397375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marL="12700" marR="741045">
              <a:lnSpc>
                <a:spcPct val="112500"/>
              </a:lnSpc>
              <a:spcBef>
                <a:spcPts val="100"/>
              </a:spcBef>
            </a:pPr>
            <a:r>
              <a:rPr dirty="0" sz="1500" spc="-30">
                <a:latin typeface="Lucida Sans Unicode"/>
                <a:cs typeface="Lucida Sans Unicode"/>
              </a:rPr>
              <a:t>Assume</a:t>
            </a:r>
            <a:r>
              <a:rPr dirty="0" sz="1500" spc="-80">
                <a:latin typeface="Lucida Sans Unicode"/>
                <a:cs typeface="Lucida Sans Unicode"/>
              </a:rPr>
              <a:t> </a:t>
            </a:r>
            <a:r>
              <a:rPr dirty="0" sz="1500" spc="10">
                <a:latin typeface="Lucida Sans Unicode"/>
                <a:cs typeface="Lucida Sans Unicode"/>
              </a:rPr>
              <a:t>a</a:t>
            </a:r>
            <a:r>
              <a:rPr dirty="0" sz="1500" spc="-75">
                <a:latin typeface="Lucida Sans Unicode"/>
                <a:cs typeface="Lucida Sans Unicode"/>
              </a:rPr>
              <a:t> </a:t>
            </a:r>
            <a:r>
              <a:rPr dirty="0" sz="1500" spc="-25">
                <a:latin typeface="Lucida Sans Unicode"/>
                <a:cs typeface="Lucida Sans Unicode"/>
              </a:rPr>
              <a:t>presidência</a:t>
            </a:r>
            <a:r>
              <a:rPr dirty="0" sz="1500" spc="-75">
                <a:latin typeface="Lucida Sans Unicode"/>
                <a:cs typeface="Lucida Sans Unicode"/>
              </a:rPr>
              <a:t> </a:t>
            </a:r>
            <a:r>
              <a:rPr dirty="0" sz="1500" spc="5">
                <a:latin typeface="Lucida Sans Unicode"/>
                <a:cs typeface="Lucida Sans Unicode"/>
              </a:rPr>
              <a:t>em</a:t>
            </a:r>
            <a:r>
              <a:rPr dirty="0" sz="1500" spc="-75">
                <a:latin typeface="Lucida Sans Unicode"/>
                <a:cs typeface="Lucida Sans Unicode"/>
              </a:rPr>
              <a:t> </a:t>
            </a:r>
            <a:r>
              <a:rPr dirty="0" sz="1500" spc="-90">
                <a:latin typeface="Lucida Sans Unicode"/>
                <a:cs typeface="Lucida Sans Unicode"/>
              </a:rPr>
              <a:t>2011,</a:t>
            </a:r>
            <a:r>
              <a:rPr dirty="0" sz="1500" spc="-75">
                <a:latin typeface="Lucida Sans Unicode"/>
                <a:cs typeface="Lucida Sans Unicode"/>
              </a:rPr>
              <a:t> </a:t>
            </a:r>
            <a:r>
              <a:rPr dirty="0" sz="1500" spc="-20">
                <a:latin typeface="Lucida Sans Unicode"/>
                <a:cs typeface="Lucida Sans Unicode"/>
              </a:rPr>
              <a:t>herdando,</a:t>
            </a:r>
            <a:r>
              <a:rPr dirty="0" sz="1500" spc="-75">
                <a:latin typeface="Lucida Sans Unicode"/>
                <a:cs typeface="Lucida Sans Unicode"/>
              </a:rPr>
              <a:t> </a:t>
            </a:r>
            <a:r>
              <a:rPr dirty="0" sz="1500" spc="-10">
                <a:latin typeface="Lucida Sans Unicode"/>
                <a:cs typeface="Lucida Sans Unicode"/>
              </a:rPr>
              <a:t>de</a:t>
            </a:r>
            <a:r>
              <a:rPr dirty="0" sz="1500" spc="-75">
                <a:latin typeface="Lucida Sans Unicode"/>
                <a:cs typeface="Lucida Sans Unicode"/>
              </a:rPr>
              <a:t> </a:t>
            </a:r>
            <a:r>
              <a:rPr dirty="0" sz="1500" spc="-15">
                <a:latin typeface="Lucida Sans Unicode"/>
                <a:cs typeface="Lucida Sans Unicode"/>
              </a:rPr>
              <a:t>seu</a:t>
            </a:r>
            <a:r>
              <a:rPr dirty="0" sz="1500" spc="-75">
                <a:latin typeface="Lucida Sans Unicode"/>
                <a:cs typeface="Lucida Sans Unicode"/>
              </a:rPr>
              <a:t> </a:t>
            </a:r>
            <a:r>
              <a:rPr dirty="0" sz="1500" spc="-45">
                <a:latin typeface="Lucida Sans Unicode"/>
                <a:cs typeface="Lucida Sans Unicode"/>
              </a:rPr>
              <a:t>antecessor,</a:t>
            </a:r>
            <a:r>
              <a:rPr dirty="0" sz="1500" spc="-75">
                <a:latin typeface="Lucida Sans Unicode"/>
                <a:cs typeface="Lucida Sans Unicode"/>
              </a:rPr>
              <a:t> </a:t>
            </a:r>
            <a:r>
              <a:rPr dirty="0" sz="1500" spc="-15">
                <a:latin typeface="Lucida Sans Unicode"/>
                <a:cs typeface="Lucida Sans Unicode"/>
              </a:rPr>
              <a:t>o</a:t>
            </a:r>
            <a:r>
              <a:rPr dirty="0" sz="1500" spc="-80">
                <a:latin typeface="Lucida Sans Unicode"/>
                <a:cs typeface="Lucida Sans Unicode"/>
              </a:rPr>
              <a:t> </a:t>
            </a:r>
            <a:r>
              <a:rPr dirty="0" sz="1500" spc="5" i="1">
                <a:latin typeface="Arial"/>
                <a:cs typeface="Arial"/>
              </a:rPr>
              <a:t>Modelo</a:t>
            </a:r>
            <a:r>
              <a:rPr dirty="0" sz="1500" spc="-20" i="1">
                <a:latin typeface="Arial"/>
                <a:cs typeface="Arial"/>
              </a:rPr>
              <a:t> </a:t>
            </a:r>
            <a:r>
              <a:rPr dirty="0" sz="1500" spc="-30" i="1">
                <a:latin typeface="Arial"/>
                <a:cs typeface="Arial"/>
              </a:rPr>
              <a:t>de </a:t>
            </a:r>
            <a:r>
              <a:rPr dirty="0" sz="1500" spc="-400" i="1">
                <a:latin typeface="Arial"/>
                <a:cs typeface="Arial"/>
              </a:rPr>
              <a:t> </a:t>
            </a:r>
            <a:r>
              <a:rPr dirty="0" sz="1500" spc="-25" i="1">
                <a:latin typeface="Arial"/>
                <a:cs typeface="Arial"/>
              </a:rPr>
              <a:t>Consumo</a:t>
            </a:r>
            <a:r>
              <a:rPr dirty="0" sz="1500" spc="-35" i="1">
                <a:latin typeface="Arial"/>
                <a:cs typeface="Arial"/>
              </a:rPr>
              <a:t> </a:t>
            </a:r>
            <a:r>
              <a:rPr dirty="0" sz="1500" spc="-30" i="1">
                <a:latin typeface="Arial"/>
                <a:cs typeface="Arial"/>
              </a:rPr>
              <a:t>de </a:t>
            </a:r>
            <a:r>
              <a:rPr dirty="0" sz="1500" spc="-40" i="1">
                <a:latin typeface="Arial"/>
                <a:cs typeface="Arial"/>
              </a:rPr>
              <a:t>Massa</a:t>
            </a:r>
            <a:r>
              <a:rPr dirty="0" sz="1500" spc="-40">
                <a:latin typeface="Lucida Sans Unicode"/>
                <a:cs typeface="Lucida Sans Unicode"/>
              </a:rPr>
              <a:t>:</a:t>
            </a:r>
            <a:endParaRPr sz="1500">
              <a:latin typeface="Lucida Sans Unicode"/>
              <a:cs typeface="Lucida Sans Unicode"/>
            </a:endParaRPr>
          </a:p>
          <a:p>
            <a:pPr marL="393065" marR="179070">
              <a:lnSpc>
                <a:spcPct val="112500"/>
              </a:lnSpc>
            </a:pPr>
            <a:r>
              <a:rPr dirty="0" sz="1500" spc="-30">
                <a:latin typeface="Lucida Sans Unicode"/>
                <a:cs typeface="Lucida Sans Unicode"/>
              </a:rPr>
              <a:t>expansão </a:t>
            </a:r>
            <a:r>
              <a:rPr dirty="0" sz="1500" spc="-20">
                <a:latin typeface="Lucida Sans Unicode"/>
                <a:cs typeface="Lucida Sans Unicode"/>
              </a:rPr>
              <a:t>do consumo das </a:t>
            </a:r>
            <a:r>
              <a:rPr dirty="0" sz="1500" spc="-30">
                <a:latin typeface="Lucida Sans Unicode"/>
                <a:cs typeface="Lucida Sans Unicode"/>
              </a:rPr>
              <a:t>famílias: </a:t>
            </a:r>
            <a:r>
              <a:rPr dirty="0" sz="1500" spc="-10">
                <a:latin typeface="Lucida Sans Unicode"/>
                <a:cs typeface="Lucida Sans Unicode"/>
              </a:rPr>
              <a:t>melhor </a:t>
            </a:r>
            <a:r>
              <a:rPr dirty="0" sz="1500" spc="-25">
                <a:latin typeface="Lucida Sans Unicode"/>
                <a:cs typeface="Lucida Sans Unicode"/>
              </a:rPr>
              <a:t>distribuição </a:t>
            </a:r>
            <a:r>
              <a:rPr dirty="0" sz="1500" spc="10">
                <a:latin typeface="Lucida Sans Unicode"/>
                <a:cs typeface="Lucida Sans Unicode"/>
              </a:rPr>
              <a:t>e </a:t>
            </a:r>
            <a:r>
              <a:rPr dirty="0" sz="1500" spc="-20">
                <a:latin typeface="Lucida Sans Unicode"/>
                <a:cs typeface="Lucida Sans Unicode"/>
              </a:rPr>
              <a:t>transferência </a:t>
            </a:r>
            <a:r>
              <a:rPr dirty="0" sz="1500" spc="-10">
                <a:latin typeface="Lucida Sans Unicode"/>
                <a:cs typeface="Lucida Sans Unicode"/>
              </a:rPr>
              <a:t>de </a:t>
            </a:r>
            <a:r>
              <a:rPr dirty="0" sz="1500" spc="-459">
                <a:latin typeface="Lucida Sans Unicode"/>
                <a:cs typeface="Lucida Sans Unicode"/>
              </a:rPr>
              <a:t> </a:t>
            </a:r>
            <a:r>
              <a:rPr dirty="0" sz="1500" spc="-20">
                <a:latin typeface="Lucida Sans Unicode"/>
                <a:cs typeface="Lucida Sans Unicode"/>
              </a:rPr>
              <a:t>renda,</a:t>
            </a:r>
            <a:r>
              <a:rPr dirty="0" sz="1500" spc="-85">
                <a:latin typeface="Lucida Sans Unicode"/>
                <a:cs typeface="Lucida Sans Unicode"/>
              </a:rPr>
              <a:t> </a:t>
            </a:r>
            <a:r>
              <a:rPr dirty="0" sz="1500" spc="-30">
                <a:latin typeface="Lucida Sans Unicode"/>
                <a:cs typeface="Lucida Sans Unicode"/>
              </a:rPr>
              <a:t>expansão</a:t>
            </a:r>
            <a:r>
              <a:rPr dirty="0" sz="1500" spc="-80">
                <a:latin typeface="Lucida Sans Unicode"/>
                <a:cs typeface="Lucida Sans Unicode"/>
              </a:rPr>
              <a:t> </a:t>
            </a:r>
            <a:r>
              <a:rPr dirty="0" sz="1500" spc="-20">
                <a:latin typeface="Lucida Sans Unicode"/>
                <a:cs typeface="Lucida Sans Unicode"/>
              </a:rPr>
              <a:t>do</a:t>
            </a:r>
            <a:r>
              <a:rPr dirty="0" sz="1500" spc="-85">
                <a:latin typeface="Lucida Sans Unicode"/>
                <a:cs typeface="Lucida Sans Unicode"/>
              </a:rPr>
              <a:t> </a:t>
            </a:r>
            <a:r>
              <a:rPr dirty="0" sz="1500" spc="-25">
                <a:latin typeface="Lucida Sans Unicode"/>
                <a:cs typeface="Lucida Sans Unicode"/>
              </a:rPr>
              <a:t>crédito</a:t>
            </a:r>
            <a:r>
              <a:rPr dirty="0" sz="1500" spc="-80">
                <a:latin typeface="Lucida Sans Unicode"/>
                <a:cs typeface="Lucida Sans Unicode"/>
              </a:rPr>
              <a:t> </a:t>
            </a:r>
            <a:r>
              <a:rPr dirty="0" sz="1500" spc="-5">
                <a:latin typeface="Lucida Sans Unicode"/>
                <a:cs typeface="Lucida Sans Unicode"/>
              </a:rPr>
              <a:t>ao</a:t>
            </a:r>
            <a:r>
              <a:rPr dirty="0" sz="1500" spc="-85">
                <a:latin typeface="Lucida Sans Unicode"/>
                <a:cs typeface="Lucida Sans Unicode"/>
              </a:rPr>
              <a:t> </a:t>
            </a:r>
            <a:r>
              <a:rPr dirty="0" sz="1500" spc="-20">
                <a:latin typeface="Lucida Sans Unicode"/>
                <a:cs typeface="Lucida Sans Unicode"/>
              </a:rPr>
              <a:t>consumidor</a:t>
            </a:r>
            <a:r>
              <a:rPr dirty="0" sz="1500" spc="-80">
                <a:latin typeface="Lucida Sans Unicode"/>
                <a:cs typeface="Lucida Sans Unicode"/>
              </a:rPr>
              <a:t> </a:t>
            </a:r>
            <a:r>
              <a:rPr dirty="0" sz="1500" spc="10">
                <a:latin typeface="Lucida Sans Unicode"/>
                <a:cs typeface="Lucida Sans Unicode"/>
              </a:rPr>
              <a:t>e</a:t>
            </a:r>
            <a:r>
              <a:rPr dirty="0" sz="1500" spc="-80">
                <a:latin typeface="Lucida Sans Unicode"/>
                <a:cs typeface="Lucida Sans Unicode"/>
              </a:rPr>
              <a:t> </a:t>
            </a:r>
            <a:r>
              <a:rPr dirty="0" sz="1500" spc="-15">
                <a:latin typeface="Lucida Sans Unicode"/>
                <a:cs typeface="Lucida Sans Unicode"/>
              </a:rPr>
              <a:t>fortalecimento</a:t>
            </a:r>
            <a:r>
              <a:rPr dirty="0" sz="1500" spc="-85">
                <a:latin typeface="Lucida Sans Unicode"/>
                <a:cs typeface="Lucida Sans Unicode"/>
              </a:rPr>
              <a:t> </a:t>
            </a:r>
            <a:r>
              <a:rPr dirty="0" sz="1500" spc="-20">
                <a:latin typeface="Lucida Sans Unicode"/>
                <a:cs typeface="Lucida Sans Unicode"/>
              </a:rPr>
              <a:t>do</a:t>
            </a:r>
            <a:r>
              <a:rPr dirty="0" sz="1500" spc="-80">
                <a:latin typeface="Lucida Sans Unicode"/>
                <a:cs typeface="Lucida Sans Unicode"/>
              </a:rPr>
              <a:t> </a:t>
            </a:r>
            <a:r>
              <a:rPr dirty="0" sz="1500" spc="-15">
                <a:latin typeface="Lucida Sans Unicode"/>
                <a:cs typeface="Lucida Sans Unicode"/>
              </a:rPr>
              <a:t>mercado</a:t>
            </a:r>
            <a:r>
              <a:rPr dirty="0" sz="1500" spc="-85">
                <a:latin typeface="Lucida Sans Unicode"/>
                <a:cs typeface="Lucida Sans Unicode"/>
              </a:rPr>
              <a:t> </a:t>
            </a:r>
            <a:r>
              <a:rPr dirty="0" sz="1500" spc="-10">
                <a:latin typeface="Lucida Sans Unicode"/>
                <a:cs typeface="Lucida Sans Unicode"/>
              </a:rPr>
              <a:t>de </a:t>
            </a:r>
            <a:r>
              <a:rPr dirty="0" sz="1500" spc="-455">
                <a:latin typeface="Lucida Sans Unicode"/>
                <a:cs typeface="Lucida Sans Unicode"/>
              </a:rPr>
              <a:t> </a:t>
            </a:r>
            <a:r>
              <a:rPr dirty="0" sz="1500" spc="-15">
                <a:latin typeface="Lucida Sans Unicode"/>
                <a:cs typeface="Lucida Sans Unicode"/>
              </a:rPr>
              <a:t>trabalho</a:t>
            </a:r>
            <a:r>
              <a:rPr dirty="0" sz="1500" spc="-85">
                <a:latin typeface="Lucida Sans Unicode"/>
                <a:cs typeface="Lucida Sans Unicode"/>
              </a:rPr>
              <a:t> </a:t>
            </a:r>
            <a:r>
              <a:rPr dirty="0" sz="1500" spc="-30">
                <a:latin typeface="Lucida Sans Unicode"/>
                <a:cs typeface="Lucida Sans Unicode"/>
              </a:rPr>
              <a:t>(valorização</a:t>
            </a:r>
            <a:r>
              <a:rPr dirty="0" sz="1500" spc="-85">
                <a:latin typeface="Lucida Sans Unicode"/>
                <a:cs typeface="Lucida Sans Unicode"/>
              </a:rPr>
              <a:t> </a:t>
            </a:r>
            <a:r>
              <a:rPr dirty="0" sz="1500" spc="-20">
                <a:latin typeface="Lucida Sans Unicode"/>
                <a:cs typeface="Lucida Sans Unicode"/>
              </a:rPr>
              <a:t>do</a:t>
            </a:r>
            <a:r>
              <a:rPr dirty="0" sz="1500" spc="-85">
                <a:latin typeface="Lucida Sans Unicode"/>
                <a:cs typeface="Lucida Sans Unicode"/>
              </a:rPr>
              <a:t> </a:t>
            </a:r>
            <a:r>
              <a:rPr dirty="0" sz="1500" spc="-20">
                <a:latin typeface="Lucida Sans Unicode"/>
                <a:cs typeface="Lucida Sans Unicode"/>
              </a:rPr>
              <a:t>salário</a:t>
            </a:r>
            <a:r>
              <a:rPr dirty="0" sz="1500" spc="-85">
                <a:latin typeface="Lucida Sans Unicode"/>
                <a:cs typeface="Lucida Sans Unicode"/>
              </a:rPr>
              <a:t> </a:t>
            </a:r>
            <a:r>
              <a:rPr dirty="0" sz="1500" spc="-25">
                <a:latin typeface="Lucida Sans Unicode"/>
                <a:cs typeface="Lucida Sans Unicode"/>
              </a:rPr>
              <a:t>mínimo)</a:t>
            </a:r>
            <a:r>
              <a:rPr dirty="0" sz="1500" spc="-85">
                <a:latin typeface="Lucida Sans Unicode"/>
                <a:cs typeface="Lucida Sans Unicode"/>
              </a:rPr>
              <a:t> </a:t>
            </a:r>
            <a:r>
              <a:rPr dirty="0" sz="1500" spc="-30">
                <a:solidFill>
                  <a:srgbClr val="1281B0"/>
                </a:solidFill>
                <a:latin typeface="Lucida Sans Unicode"/>
                <a:cs typeface="Lucida Sans Unicode"/>
              </a:rPr>
              <a:t>(Cardoso</a:t>
            </a:r>
            <a:r>
              <a:rPr dirty="0" sz="1500" spc="-85">
                <a:solidFill>
                  <a:srgbClr val="1281B0"/>
                </a:solidFill>
                <a:latin typeface="Lucida Sans Unicode"/>
                <a:cs typeface="Lucida Sans Unicode"/>
              </a:rPr>
              <a:t> </a:t>
            </a:r>
            <a:r>
              <a:rPr dirty="0" sz="1500" spc="10">
                <a:solidFill>
                  <a:srgbClr val="1281B0"/>
                </a:solidFill>
                <a:latin typeface="Lucida Sans Unicode"/>
                <a:cs typeface="Lucida Sans Unicode"/>
              </a:rPr>
              <a:t>e</a:t>
            </a:r>
            <a:r>
              <a:rPr dirty="0" sz="1500" spc="-85">
                <a:solidFill>
                  <a:srgbClr val="1281B0"/>
                </a:solidFill>
                <a:latin typeface="Lucida Sans Unicode"/>
                <a:cs typeface="Lucida Sans Unicode"/>
              </a:rPr>
              <a:t> </a:t>
            </a:r>
            <a:r>
              <a:rPr dirty="0" sz="1500" spc="-35">
                <a:solidFill>
                  <a:srgbClr val="1281B0"/>
                </a:solidFill>
                <a:latin typeface="Lucida Sans Unicode"/>
                <a:cs typeface="Lucida Sans Unicode"/>
              </a:rPr>
              <a:t>Reis,</a:t>
            </a:r>
            <a:r>
              <a:rPr dirty="0" sz="1500" spc="-85">
                <a:solidFill>
                  <a:srgbClr val="1281B0"/>
                </a:solidFill>
                <a:latin typeface="Lucida Sans Unicode"/>
                <a:cs typeface="Lucida Sans Unicode"/>
              </a:rPr>
              <a:t> </a:t>
            </a:r>
            <a:r>
              <a:rPr dirty="0" sz="1500" spc="-80">
                <a:solidFill>
                  <a:srgbClr val="1281B0"/>
                </a:solidFill>
                <a:latin typeface="Lucida Sans Unicode"/>
                <a:cs typeface="Lucida Sans Unicode"/>
              </a:rPr>
              <a:t>2022)</a:t>
            </a:r>
            <a:r>
              <a:rPr dirty="0" sz="1500" spc="-80">
                <a:latin typeface="Lucida Sans Unicode"/>
                <a:cs typeface="Lucida Sans Unicode"/>
              </a:rPr>
              <a:t>;</a:t>
            </a:r>
            <a:endParaRPr sz="1500">
              <a:latin typeface="Lucida Sans Unicode"/>
              <a:cs typeface="Lucida Sans Unicode"/>
            </a:endParaRPr>
          </a:p>
          <a:p>
            <a:pPr marL="393065" marR="60960">
              <a:lnSpc>
                <a:spcPct val="112500"/>
              </a:lnSpc>
            </a:pPr>
            <a:r>
              <a:rPr dirty="0" sz="1500" spc="-25">
                <a:latin typeface="Lucida Sans Unicode"/>
                <a:cs typeface="Lucida Sans Unicode"/>
              </a:rPr>
              <a:t>logo</a:t>
            </a:r>
            <a:r>
              <a:rPr dirty="0" sz="1500" spc="-80">
                <a:latin typeface="Lucida Sans Unicode"/>
                <a:cs typeface="Lucida Sans Unicode"/>
              </a:rPr>
              <a:t> </a:t>
            </a:r>
            <a:r>
              <a:rPr dirty="0" sz="1500" spc="-15">
                <a:latin typeface="Lucida Sans Unicode"/>
                <a:cs typeface="Lucida Sans Unicode"/>
              </a:rPr>
              <a:t>arrefeceu,</a:t>
            </a:r>
            <a:r>
              <a:rPr dirty="0" sz="1500" spc="-75">
                <a:latin typeface="Lucida Sans Unicode"/>
                <a:cs typeface="Lucida Sans Unicode"/>
              </a:rPr>
              <a:t> </a:t>
            </a:r>
            <a:r>
              <a:rPr dirty="0" sz="1500" spc="5">
                <a:latin typeface="Lucida Sans Unicode"/>
                <a:cs typeface="Lucida Sans Unicode"/>
              </a:rPr>
              <a:t>em</a:t>
            </a:r>
            <a:r>
              <a:rPr dirty="0" sz="1500" spc="-75">
                <a:latin typeface="Lucida Sans Unicode"/>
                <a:cs typeface="Lucida Sans Unicode"/>
              </a:rPr>
              <a:t> </a:t>
            </a:r>
            <a:r>
              <a:rPr dirty="0" sz="1500" spc="-35">
                <a:latin typeface="Lucida Sans Unicode"/>
                <a:cs typeface="Lucida Sans Unicode"/>
              </a:rPr>
              <a:t>razão</a:t>
            </a:r>
            <a:r>
              <a:rPr dirty="0" sz="1500" spc="-75">
                <a:latin typeface="Lucida Sans Unicode"/>
                <a:cs typeface="Lucida Sans Unicode"/>
              </a:rPr>
              <a:t> </a:t>
            </a:r>
            <a:r>
              <a:rPr dirty="0" sz="1500" spc="-20">
                <a:latin typeface="Lucida Sans Unicode"/>
                <a:cs typeface="Lucida Sans Unicode"/>
              </a:rPr>
              <a:t>das</a:t>
            </a:r>
            <a:r>
              <a:rPr dirty="0" sz="1500" spc="-75">
                <a:latin typeface="Lucida Sans Unicode"/>
                <a:cs typeface="Lucida Sans Unicode"/>
              </a:rPr>
              <a:t> </a:t>
            </a:r>
            <a:r>
              <a:rPr dirty="0" sz="1500" spc="-40">
                <a:latin typeface="Lucida Sans Unicode"/>
                <a:cs typeface="Lucida Sans Unicode"/>
              </a:rPr>
              <a:t>baixas</a:t>
            </a:r>
            <a:r>
              <a:rPr dirty="0" sz="1500" spc="-80">
                <a:latin typeface="Lucida Sans Unicode"/>
                <a:cs typeface="Lucida Sans Unicode"/>
              </a:rPr>
              <a:t> </a:t>
            </a:r>
            <a:r>
              <a:rPr dirty="0" sz="1500" spc="-35">
                <a:latin typeface="Lucida Sans Unicode"/>
                <a:cs typeface="Lucida Sans Unicode"/>
              </a:rPr>
              <a:t>taxas</a:t>
            </a:r>
            <a:r>
              <a:rPr dirty="0" sz="1500" spc="-75">
                <a:latin typeface="Lucida Sans Unicode"/>
                <a:cs typeface="Lucida Sans Unicode"/>
              </a:rPr>
              <a:t> </a:t>
            </a:r>
            <a:r>
              <a:rPr dirty="0" sz="1500" spc="-10">
                <a:latin typeface="Lucida Sans Unicode"/>
                <a:cs typeface="Lucida Sans Unicode"/>
              </a:rPr>
              <a:t>de</a:t>
            </a:r>
            <a:r>
              <a:rPr dirty="0" sz="1500" spc="-75">
                <a:latin typeface="Lucida Sans Unicode"/>
                <a:cs typeface="Lucida Sans Unicode"/>
              </a:rPr>
              <a:t> </a:t>
            </a:r>
            <a:r>
              <a:rPr dirty="0" sz="1500" spc="-15">
                <a:latin typeface="Lucida Sans Unicode"/>
                <a:cs typeface="Lucida Sans Unicode"/>
              </a:rPr>
              <a:t>poupança</a:t>
            </a:r>
            <a:r>
              <a:rPr dirty="0" sz="1500" spc="-75">
                <a:latin typeface="Lucida Sans Unicode"/>
                <a:cs typeface="Lucida Sans Unicode"/>
              </a:rPr>
              <a:t> </a:t>
            </a:r>
            <a:r>
              <a:rPr dirty="0" sz="1500" spc="10">
                <a:latin typeface="Lucida Sans Unicode"/>
                <a:cs typeface="Lucida Sans Unicode"/>
              </a:rPr>
              <a:t>e</a:t>
            </a:r>
            <a:r>
              <a:rPr dirty="0" sz="1500" spc="-75">
                <a:latin typeface="Lucida Sans Unicode"/>
                <a:cs typeface="Lucida Sans Unicode"/>
              </a:rPr>
              <a:t> </a:t>
            </a:r>
            <a:r>
              <a:rPr dirty="0" sz="1500" spc="-25">
                <a:latin typeface="Lucida Sans Unicode"/>
                <a:cs typeface="Lucida Sans Unicode"/>
              </a:rPr>
              <a:t>investimento,</a:t>
            </a:r>
            <a:r>
              <a:rPr dirty="0" sz="1500" spc="-80">
                <a:latin typeface="Lucida Sans Unicode"/>
                <a:cs typeface="Lucida Sans Unicode"/>
              </a:rPr>
              <a:t> </a:t>
            </a:r>
            <a:r>
              <a:rPr dirty="0" sz="1500" spc="-10">
                <a:latin typeface="Lucida Sans Unicode"/>
                <a:cs typeface="Lucida Sans Unicode"/>
              </a:rPr>
              <a:t>além </a:t>
            </a:r>
            <a:r>
              <a:rPr dirty="0" sz="1500" spc="-455">
                <a:latin typeface="Lucida Sans Unicode"/>
                <a:cs typeface="Lucida Sans Unicode"/>
              </a:rPr>
              <a:t> </a:t>
            </a:r>
            <a:r>
              <a:rPr dirty="0" sz="1500" spc="-5">
                <a:latin typeface="Lucida Sans Unicode"/>
                <a:cs typeface="Lucida Sans Unicode"/>
              </a:rPr>
              <a:t>da</a:t>
            </a:r>
            <a:r>
              <a:rPr dirty="0" sz="1500" spc="-90">
                <a:latin typeface="Lucida Sans Unicode"/>
                <a:cs typeface="Lucida Sans Unicode"/>
              </a:rPr>
              <a:t> </a:t>
            </a:r>
            <a:r>
              <a:rPr dirty="0" sz="1500" spc="-10">
                <a:latin typeface="Lucida Sans Unicode"/>
                <a:cs typeface="Lucida Sans Unicode"/>
              </a:rPr>
              <a:t>perda</a:t>
            </a:r>
            <a:r>
              <a:rPr dirty="0" sz="1500" spc="-85">
                <a:latin typeface="Lucida Sans Unicode"/>
                <a:cs typeface="Lucida Sans Unicode"/>
              </a:rPr>
              <a:t> </a:t>
            </a:r>
            <a:r>
              <a:rPr dirty="0" sz="1500" spc="-30">
                <a:latin typeface="Lucida Sans Unicode"/>
                <a:cs typeface="Lucida Sans Unicode"/>
              </a:rPr>
              <a:t>dos</a:t>
            </a:r>
            <a:r>
              <a:rPr dirty="0" sz="1500" spc="-85">
                <a:latin typeface="Lucida Sans Unicode"/>
                <a:cs typeface="Lucida Sans Unicode"/>
              </a:rPr>
              <a:t> </a:t>
            </a:r>
            <a:r>
              <a:rPr dirty="0" sz="1500" spc="-15">
                <a:latin typeface="Lucida Sans Unicode"/>
                <a:cs typeface="Lucida Sans Unicode"/>
              </a:rPr>
              <a:t>ganhos</a:t>
            </a:r>
            <a:r>
              <a:rPr dirty="0" sz="1500" spc="-85">
                <a:latin typeface="Lucida Sans Unicode"/>
                <a:cs typeface="Lucida Sans Unicode"/>
              </a:rPr>
              <a:t> </a:t>
            </a:r>
            <a:r>
              <a:rPr dirty="0" sz="1500" spc="-10">
                <a:latin typeface="Lucida Sans Unicode"/>
                <a:cs typeface="Lucida Sans Unicode"/>
              </a:rPr>
              <a:t>de</a:t>
            </a:r>
            <a:r>
              <a:rPr dirty="0" sz="1500" spc="-85">
                <a:latin typeface="Lucida Sans Unicode"/>
                <a:cs typeface="Lucida Sans Unicode"/>
              </a:rPr>
              <a:t> </a:t>
            </a:r>
            <a:r>
              <a:rPr dirty="0" sz="1500" spc="-25">
                <a:latin typeface="Lucida Sans Unicode"/>
                <a:cs typeface="Lucida Sans Unicode"/>
              </a:rPr>
              <a:t>produtividade;</a:t>
            </a:r>
            <a:endParaRPr sz="1500">
              <a:latin typeface="Lucida Sans Unicode"/>
              <a:cs typeface="Lucida Sans Unicode"/>
            </a:endParaRPr>
          </a:p>
          <a:p>
            <a:pPr marL="393065" marR="207645">
              <a:lnSpc>
                <a:spcPct val="112500"/>
              </a:lnSpc>
            </a:pPr>
            <a:r>
              <a:rPr dirty="0" sz="1500" spc="-20">
                <a:latin typeface="Lucida Sans Unicode"/>
                <a:cs typeface="Lucida Sans Unicode"/>
              </a:rPr>
              <a:t>resultou</a:t>
            </a:r>
            <a:r>
              <a:rPr dirty="0" sz="1500" spc="-80">
                <a:latin typeface="Lucida Sans Unicode"/>
                <a:cs typeface="Lucida Sans Unicode"/>
              </a:rPr>
              <a:t> </a:t>
            </a:r>
            <a:r>
              <a:rPr dirty="0" sz="1500" spc="5">
                <a:latin typeface="Lucida Sans Unicode"/>
                <a:cs typeface="Lucida Sans Unicode"/>
              </a:rPr>
              <a:t>em</a:t>
            </a:r>
            <a:r>
              <a:rPr dirty="0" sz="1500" spc="-75">
                <a:latin typeface="Lucida Sans Unicode"/>
                <a:cs typeface="Lucida Sans Unicode"/>
              </a:rPr>
              <a:t> </a:t>
            </a:r>
            <a:r>
              <a:rPr dirty="0" sz="1500" spc="-25">
                <a:latin typeface="Lucida Sans Unicode"/>
                <a:cs typeface="Lucida Sans Unicode"/>
              </a:rPr>
              <a:t>limitação</a:t>
            </a:r>
            <a:r>
              <a:rPr dirty="0" sz="1500" spc="-80">
                <a:latin typeface="Lucida Sans Unicode"/>
                <a:cs typeface="Lucida Sans Unicode"/>
              </a:rPr>
              <a:t> </a:t>
            </a:r>
            <a:r>
              <a:rPr dirty="0" sz="1500" spc="-5">
                <a:latin typeface="Lucida Sans Unicode"/>
                <a:cs typeface="Lucida Sans Unicode"/>
              </a:rPr>
              <a:t>da</a:t>
            </a:r>
            <a:r>
              <a:rPr dirty="0" sz="1500" spc="-75">
                <a:latin typeface="Lucida Sans Unicode"/>
                <a:cs typeface="Lucida Sans Unicode"/>
              </a:rPr>
              <a:t> </a:t>
            </a:r>
            <a:r>
              <a:rPr dirty="0" sz="1500" spc="-20">
                <a:latin typeface="Lucida Sans Unicode"/>
                <a:cs typeface="Lucida Sans Unicode"/>
              </a:rPr>
              <a:t>capacidade</a:t>
            </a:r>
            <a:r>
              <a:rPr dirty="0" sz="1500" spc="-75">
                <a:latin typeface="Lucida Sans Unicode"/>
                <a:cs typeface="Lucida Sans Unicode"/>
              </a:rPr>
              <a:t> </a:t>
            </a:r>
            <a:r>
              <a:rPr dirty="0" sz="1500" spc="-20">
                <a:latin typeface="Lucida Sans Unicode"/>
                <a:cs typeface="Lucida Sans Unicode"/>
              </a:rPr>
              <a:t>produtiva</a:t>
            </a:r>
            <a:r>
              <a:rPr dirty="0" sz="1500" spc="-80">
                <a:latin typeface="Lucida Sans Unicode"/>
                <a:cs typeface="Lucida Sans Unicode"/>
              </a:rPr>
              <a:t> </a:t>
            </a:r>
            <a:r>
              <a:rPr dirty="0" sz="1500" spc="10">
                <a:latin typeface="Lucida Sans Unicode"/>
                <a:cs typeface="Lucida Sans Unicode"/>
              </a:rPr>
              <a:t>e</a:t>
            </a:r>
            <a:r>
              <a:rPr dirty="0" sz="1500" spc="-75">
                <a:latin typeface="Lucida Sans Unicode"/>
                <a:cs typeface="Lucida Sans Unicode"/>
              </a:rPr>
              <a:t> </a:t>
            </a:r>
            <a:r>
              <a:rPr dirty="0" sz="1500" spc="5">
                <a:latin typeface="Lucida Sans Unicode"/>
                <a:cs typeface="Lucida Sans Unicode"/>
              </a:rPr>
              <a:t>em</a:t>
            </a:r>
            <a:r>
              <a:rPr dirty="0" sz="1500" spc="-75">
                <a:latin typeface="Lucida Sans Unicode"/>
                <a:cs typeface="Lucida Sans Unicode"/>
              </a:rPr>
              <a:t> </a:t>
            </a:r>
            <a:r>
              <a:rPr dirty="0" sz="1500" spc="-30">
                <a:latin typeface="Lucida Sans Unicode"/>
                <a:cs typeface="Lucida Sans Unicode"/>
              </a:rPr>
              <a:t>significativas</a:t>
            </a:r>
            <a:r>
              <a:rPr dirty="0" sz="1500" spc="-80">
                <a:latin typeface="Lucida Sans Unicode"/>
                <a:cs typeface="Lucida Sans Unicode"/>
              </a:rPr>
              <a:t> </a:t>
            </a:r>
            <a:r>
              <a:rPr dirty="0" sz="1500" spc="-25">
                <a:latin typeface="Lucida Sans Unicode"/>
                <a:cs typeface="Lucida Sans Unicode"/>
              </a:rPr>
              <a:t>pressões </a:t>
            </a:r>
            <a:r>
              <a:rPr dirty="0" sz="1500" spc="-455">
                <a:latin typeface="Lucida Sans Unicode"/>
                <a:cs typeface="Lucida Sans Unicode"/>
              </a:rPr>
              <a:t> </a:t>
            </a:r>
            <a:r>
              <a:rPr dirty="0" sz="1500" spc="-25">
                <a:latin typeface="Lucida Sans Unicode"/>
                <a:cs typeface="Lucida Sans Unicode"/>
              </a:rPr>
              <a:t>inflacionárias</a:t>
            </a:r>
            <a:r>
              <a:rPr dirty="0" sz="1500" spc="-85">
                <a:latin typeface="Lucida Sans Unicode"/>
                <a:cs typeface="Lucida Sans Unicode"/>
              </a:rPr>
              <a:t> </a:t>
            </a:r>
            <a:r>
              <a:rPr dirty="0" sz="1500" spc="-10">
                <a:solidFill>
                  <a:srgbClr val="1281B0"/>
                </a:solidFill>
                <a:latin typeface="Lucida Sans Unicode"/>
                <a:cs typeface="Lucida Sans Unicode"/>
              </a:rPr>
              <a:t>(Gremaud</a:t>
            </a:r>
            <a:r>
              <a:rPr dirty="0" sz="1500" spc="-85">
                <a:solidFill>
                  <a:srgbClr val="1281B0"/>
                </a:solidFill>
                <a:latin typeface="Lucida Sans Unicode"/>
                <a:cs typeface="Lucida Sans Unicode"/>
              </a:rPr>
              <a:t> </a:t>
            </a:r>
            <a:r>
              <a:rPr dirty="0" sz="1500" spc="-5" i="1">
                <a:solidFill>
                  <a:srgbClr val="1281B0"/>
                </a:solidFill>
                <a:latin typeface="Arial"/>
                <a:cs typeface="Arial"/>
              </a:rPr>
              <a:t>et</a:t>
            </a:r>
            <a:r>
              <a:rPr dirty="0" sz="1500" spc="-30" i="1">
                <a:solidFill>
                  <a:srgbClr val="1281B0"/>
                </a:solidFill>
                <a:latin typeface="Arial"/>
                <a:cs typeface="Arial"/>
              </a:rPr>
              <a:t> </a:t>
            </a:r>
            <a:r>
              <a:rPr dirty="0" sz="1500" spc="-10" i="1">
                <a:solidFill>
                  <a:srgbClr val="1281B0"/>
                </a:solidFill>
                <a:latin typeface="Arial"/>
                <a:cs typeface="Arial"/>
              </a:rPr>
              <a:t>al.</a:t>
            </a:r>
            <a:r>
              <a:rPr dirty="0" sz="1500" spc="-10">
                <a:solidFill>
                  <a:srgbClr val="1281B0"/>
                </a:solidFill>
                <a:latin typeface="Lucida Sans Unicode"/>
                <a:cs typeface="Lucida Sans Unicode"/>
              </a:rPr>
              <a:t>,</a:t>
            </a:r>
            <a:r>
              <a:rPr dirty="0" sz="1500" spc="-85">
                <a:solidFill>
                  <a:srgbClr val="1281B0"/>
                </a:solidFill>
                <a:latin typeface="Lucida Sans Unicode"/>
                <a:cs typeface="Lucida Sans Unicode"/>
              </a:rPr>
              <a:t> </a:t>
            </a:r>
            <a:r>
              <a:rPr dirty="0" sz="1500" spc="-90">
                <a:solidFill>
                  <a:srgbClr val="1281B0"/>
                </a:solidFill>
                <a:latin typeface="Lucida Sans Unicode"/>
                <a:cs typeface="Lucida Sans Unicode"/>
              </a:rPr>
              <a:t>2017;</a:t>
            </a:r>
            <a:r>
              <a:rPr dirty="0" sz="1500" spc="-85">
                <a:solidFill>
                  <a:srgbClr val="1281B0"/>
                </a:solidFill>
                <a:latin typeface="Lucida Sans Unicode"/>
                <a:cs typeface="Lucida Sans Unicode"/>
              </a:rPr>
              <a:t> </a:t>
            </a:r>
            <a:r>
              <a:rPr dirty="0" sz="1500" spc="-15">
                <a:solidFill>
                  <a:srgbClr val="1281B0"/>
                </a:solidFill>
                <a:latin typeface="Lucida Sans Unicode"/>
                <a:cs typeface="Lucida Sans Unicode"/>
              </a:rPr>
              <a:t>Bastos,</a:t>
            </a:r>
            <a:r>
              <a:rPr dirty="0" sz="1500" spc="-80">
                <a:solidFill>
                  <a:srgbClr val="1281B0"/>
                </a:solidFill>
                <a:latin typeface="Lucida Sans Unicode"/>
                <a:cs typeface="Lucida Sans Unicode"/>
              </a:rPr>
              <a:t> 2017)</a:t>
            </a:r>
            <a:r>
              <a:rPr dirty="0" sz="1500" spc="-80">
                <a:latin typeface="Lucida Sans Unicode"/>
                <a:cs typeface="Lucida Sans Unicode"/>
              </a:rPr>
              <a:t>;</a:t>
            </a:r>
            <a:endParaRPr sz="1500">
              <a:latin typeface="Lucida Sans Unicode"/>
              <a:cs typeface="Lucida Sans Unicode"/>
            </a:endParaRPr>
          </a:p>
          <a:p>
            <a:pPr marL="12700" marR="252729">
              <a:lnSpc>
                <a:spcPct val="112500"/>
              </a:lnSpc>
            </a:pPr>
            <a:r>
              <a:rPr dirty="0" sz="1500" spc="-25">
                <a:latin typeface="Lucida Sans Unicode"/>
                <a:cs typeface="Lucida Sans Unicode"/>
              </a:rPr>
              <a:t>Crescimento</a:t>
            </a:r>
            <a:r>
              <a:rPr dirty="0" sz="1500" spc="-85">
                <a:latin typeface="Lucida Sans Unicode"/>
                <a:cs typeface="Lucida Sans Unicode"/>
              </a:rPr>
              <a:t> </a:t>
            </a:r>
            <a:r>
              <a:rPr dirty="0" sz="1500" spc="-20">
                <a:latin typeface="Lucida Sans Unicode"/>
                <a:cs typeface="Lucida Sans Unicode"/>
              </a:rPr>
              <a:t>econômico</a:t>
            </a:r>
            <a:r>
              <a:rPr dirty="0" sz="1500" spc="-85">
                <a:latin typeface="Lucida Sans Unicode"/>
                <a:cs typeface="Lucida Sans Unicode"/>
              </a:rPr>
              <a:t> </a:t>
            </a:r>
            <a:r>
              <a:rPr dirty="0" sz="1500" spc="-10">
                <a:latin typeface="Lucida Sans Unicode"/>
                <a:cs typeface="Lucida Sans Unicode"/>
              </a:rPr>
              <a:t>baseado</a:t>
            </a:r>
            <a:r>
              <a:rPr dirty="0" sz="1500" spc="-80">
                <a:latin typeface="Lucida Sans Unicode"/>
                <a:cs typeface="Lucida Sans Unicode"/>
              </a:rPr>
              <a:t> </a:t>
            </a:r>
            <a:r>
              <a:rPr dirty="0" sz="1500">
                <a:latin typeface="Lucida Sans Unicode"/>
                <a:cs typeface="Lucida Sans Unicode"/>
              </a:rPr>
              <a:t>na</a:t>
            </a:r>
            <a:r>
              <a:rPr dirty="0" sz="1500" spc="-85">
                <a:latin typeface="Lucida Sans Unicode"/>
                <a:cs typeface="Lucida Sans Unicode"/>
              </a:rPr>
              <a:t> </a:t>
            </a:r>
            <a:r>
              <a:rPr dirty="0" sz="1500" spc="-20">
                <a:latin typeface="Lucida Sans Unicode"/>
                <a:cs typeface="Lucida Sans Unicode"/>
              </a:rPr>
              <a:t>criação</a:t>
            </a:r>
            <a:r>
              <a:rPr dirty="0" sz="1500" spc="-80">
                <a:latin typeface="Lucida Sans Unicode"/>
                <a:cs typeface="Lucida Sans Unicode"/>
              </a:rPr>
              <a:t> </a:t>
            </a:r>
            <a:r>
              <a:rPr dirty="0" sz="1500" spc="-10">
                <a:latin typeface="Lucida Sans Unicode"/>
                <a:cs typeface="Lucida Sans Unicode"/>
              </a:rPr>
              <a:t>de</a:t>
            </a:r>
            <a:r>
              <a:rPr dirty="0" sz="1500" spc="-85">
                <a:latin typeface="Lucida Sans Unicode"/>
                <a:cs typeface="Lucida Sans Unicode"/>
              </a:rPr>
              <a:t> </a:t>
            </a:r>
            <a:r>
              <a:rPr dirty="0" sz="1500" spc="-20">
                <a:latin typeface="Lucida Sans Unicode"/>
                <a:cs typeface="Lucida Sans Unicode"/>
              </a:rPr>
              <a:t>emprego,</a:t>
            </a:r>
            <a:r>
              <a:rPr dirty="0" sz="1500" spc="-80">
                <a:latin typeface="Lucida Sans Unicode"/>
                <a:cs typeface="Lucida Sans Unicode"/>
              </a:rPr>
              <a:t> </a:t>
            </a:r>
            <a:r>
              <a:rPr dirty="0" sz="1500" spc="-15">
                <a:latin typeface="Lucida Sans Unicode"/>
                <a:cs typeface="Lucida Sans Unicode"/>
              </a:rPr>
              <a:t>redução</a:t>
            </a:r>
            <a:r>
              <a:rPr dirty="0" sz="1500" spc="-85">
                <a:latin typeface="Lucida Sans Unicode"/>
                <a:cs typeface="Lucida Sans Unicode"/>
              </a:rPr>
              <a:t> </a:t>
            </a:r>
            <a:r>
              <a:rPr dirty="0" sz="1500" spc="-20">
                <a:latin typeface="Lucida Sans Unicode"/>
                <a:cs typeface="Lucida Sans Unicode"/>
              </a:rPr>
              <a:t>das</a:t>
            </a:r>
            <a:r>
              <a:rPr dirty="0" sz="1500" spc="-80">
                <a:latin typeface="Lucida Sans Unicode"/>
                <a:cs typeface="Lucida Sans Unicode"/>
              </a:rPr>
              <a:t> </a:t>
            </a:r>
            <a:r>
              <a:rPr dirty="0" sz="1500" spc="-35">
                <a:latin typeface="Lucida Sans Unicode"/>
                <a:cs typeface="Lucida Sans Unicode"/>
              </a:rPr>
              <a:t>taxas</a:t>
            </a:r>
            <a:r>
              <a:rPr dirty="0" sz="1500" spc="-85">
                <a:latin typeface="Lucida Sans Unicode"/>
                <a:cs typeface="Lucida Sans Unicode"/>
              </a:rPr>
              <a:t> </a:t>
            </a:r>
            <a:r>
              <a:rPr dirty="0" sz="1500" spc="-10">
                <a:latin typeface="Lucida Sans Unicode"/>
                <a:cs typeface="Lucida Sans Unicode"/>
              </a:rPr>
              <a:t>de </a:t>
            </a:r>
            <a:r>
              <a:rPr dirty="0" sz="1500" spc="-459">
                <a:latin typeface="Lucida Sans Unicode"/>
                <a:cs typeface="Lucida Sans Unicode"/>
              </a:rPr>
              <a:t> </a:t>
            </a:r>
            <a:r>
              <a:rPr dirty="0" sz="1500" spc="-15">
                <a:latin typeface="Lucida Sans Unicode"/>
                <a:cs typeface="Lucida Sans Unicode"/>
              </a:rPr>
              <a:t>desemprego</a:t>
            </a:r>
            <a:r>
              <a:rPr dirty="0" sz="1500" spc="-80">
                <a:latin typeface="Lucida Sans Unicode"/>
                <a:cs typeface="Lucida Sans Unicode"/>
              </a:rPr>
              <a:t> </a:t>
            </a:r>
            <a:r>
              <a:rPr dirty="0" sz="1500" spc="10">
                <a:latin typeface="Lucida Sans Unicode"/>
                <a:cs typeface="Lucida Sans Unicode"/>
              </a:rPr>
              <a:t>e</a:t>
            </a:r>
            <a:r>
              <a:rPr dirty="0" sz="1500" spc="-75">
                <a:latin typeface="Lucida Sans Unicode"/>
                <a:cs typeface="Lucida Sans Unicode"/>
              </a:rPr>
              <a:t> </a:t>
            </a:r>
            <a:r>
              <a:rPr dirty="0" sz="1500" spc="-5">
                <a:latin typeface="Lucida Sans Unicode"/>
                <a:cs typeface="Lucida Sans Unicode"/>
              </a:rPr>
              <a:t>da</a:t>
            </a:r>
            <a:r>
              <a:rPr dirty="0" sz="1500" spc="-75">
                <a:latin typeface="Lucida Sans Unicode"/>
                <a:cs typeface="Lucida Sans Unicode"/>
              </a:rPr>
              <a:t> </a:t>
            </a:r>
            <a:r>
              <a:rPr dirty="0" sz="1500" spc="-20">
                <a:latin typeface="Lucida Sans Unicode"/>
                <a:cs typeface="Lucida Sans Unicode"/>
              </a:rPr>
              <a:t>ocupação</a:t>
            </a:r>
            <a:r>
              <a:rPr dirty="0" sz="1500" spc="-75">
                <a:latin typeface="Lucida Sans Unicode"/>
                <a:cs typeface="Lucida Sans Unicode"/>
              </a:rPr>
              <a:t> </a:t>
            </a:r>
            <a:r>
              <a:rPr dirty="0" sz="1500" spc="-5">
                <a:latin typeface="Lucida Sans Unicode"/>
                <a:cs typeface="Lucida Sans Unicode"/>
              </a:rPr>
              <a:t>da</a:t>
            </a:r>
            <a:r>
              <a:rPr dirty="0" sz="1500" spc="-80">
                <a:latin typeface="Lucida Sans Unicode"/>
                <a:cs typeface="Lucida Sans Unicode"/>
              </a:rPr>
              <a:t> </a:t>
            </a:r>
            <a:r>
              <a:rPr dirty="0" sz="1500" spc="-20">
                <a:latin typeface="Lucida Sans Unicode"/>
                <a:cs typeface="Lucida Sans Unicode"/>
              </a:rPr>
              <a:t>capacidade</a:t>
            </a:r>
            <a:r>
              <a:rPr dirty="0" sz="1500" spc="-75">
                <a:latin typeface="Lucida Sans Unicode"/>
                <a:cs typeface="Lucida Sans Unicode"/>
              </a:rPr>
              <a:t> </a:t>
            </a:r>
            <a:r>
              <a:rPr dirty="0" sz="1500" spc="-30">
                <a:latin typeface="Lucida Sans Unicode"/>
                <a:cs typeface="Lucida Sans Unicode"/>
              </a:rPr>
              <a:t>ociosa</a:t>
            </a:r>
            <a:r>
              <a:rPr dirty="0" sz="1500" spc="-75">
                <a:latin typeface="Lucida Sans Unicode"/>
                <a:cs typeface="Lucida Sans Unicode"/>
              </a:rPr>
              <a:t> </a:t>
            </a:r>
            <a:r>
              <a:rPr dirty="0" sz="1500" spc="5">
                <a:latin typeface="Lucida Sans Unicode"/>
                <a:cs typeface="Lucida Sans Unicode"/>
              </a:rPr>
              <a:t>em</a:t>
            </a:r>
            <a:r>
              <a:rPr dirty="0" sz="1500" spc="-75">
                <a:latin typeface="Lucida Sans Unicode"/>
                <a:cs typeface="Lucida Sans Unicode"/>
              </a:rPr>
              <a:t> </a:t>
            </a:r>
            <a:r>
              <a:rPr dirty="0" sz="1500" spc="-20">
                <a:latin typeface="Lucida Sans Unicode"/>
                <a:cs typeface="Lucida Sans Unicode"/>
              </a:rPr>
              <a:t>resposta</a:t>
            </a:r>
            <a:r>
              <a:rPr dirty="0" sz="1500" spc="-75">
                <a:latin typeface="Lucida Sans Unicode"/>
                <a:cs typeface="Lucida Sans Unicode"/>
              </a:rPr>
              <a:t> </a:t>
            </a:r>
            <a:r>
              <a:rPr dirty="0" sz="1500" spc="10">
                <a:latin typeface="Lucida Sans Unicode"/>
                <a:cs typeface="Lucida Sans Unicode"/>
              </a:rPr>
              <a:t>à</a:t>
            </a:r>
            <a:r>
              <a:rPr dirty="0" sz="1500" spc="-80">
                <a:latin typeface="Lucida Sans Unicode"/>
                <a:cs typeface="Lucida Sans Unicode"/>
              </a:rPr>
              <a:t> </a:t>
            </a:r>
            <a:r>
              <a:rPr dirty="0" sz="1500" spc="-20">
                <a:latin typeface="Lucida Sans Unicode"/>
                <a:cs typeface="Lucida Sans Unicode"/>
              </a:rPr>
              <a:t>ampliação</a:t>
            </a:r>
            <a:r>
              <a:rPr dirty="0" sz="1500" spc="-75">
                <a:latin typeface="Lucida Sans Unicode"/>
                <a:cs typeface="Lucida Sans Unicode"/>
              </a:rPr>
              <a:t> </a:t>
            </a:r>
            <a:r>
              <a:rPr dirty="0" sz="1500" spc="-5">
                <a:latin typeface="Lucida Sans Unicode"/>
                <a:cs typeface="Lucida Sans Unicode"/>
              </a:rPr>
              <a:t>da </a:t>
            </a:r>
            <a:r>
              <a:rPr dirty="0" sz="1500">
                <a:latin typeface="Lucida Sans Unicode"/>
                <a:cs typeface="Lucida Sans Unicode"/>
              </a:rPr>
              <a:t> </a:t>
            </a:r>
            <a:r>
              <a:rPr dirty="0" sz="1500" spc="-5">
                <a:latin typeface="Lucida Sans Unicode"/>
                <a:cs typeface="Lucida Sans Unicode"/>
              </a:rPr>
              <a:t>demanda</a:t>
            </a:r>
            <a:r>
              <a:rPr dirty="0" sz="1500" spc="-90">
                <a:latin typeface="Lucida Sans Unicode"/>
                <a:cs typeface="Lucida Sans Unicode"/>
              </a:rPr>
              <a:t> </a:t>
            </a:r>
            <a:r>
              <a:rPr dirty="0" sz="1500" spc="-30">
                <a:latin typeface="Lucida Sans Unicode"/>
                <a:cs typeface="Lucida Sans Unicode"/>
              </a:rPr>
              <a:t>já</a:t>
            </a:r>
            <a:r>
              <a:rPr dirty="0" sz="1500" spc="-85">
                <a:latin typeface="Lucida Sans Unicode"/>
                <a:cs typeface="Lucida Sans Unicode"/>
              </a:rPr>
              <a:t> </a:t>
            </a:r>
            <a:r>
              <a:rPr dirty="0" sz="1500" spc="-5">
                <a:latin typeface="Lucida Sans Unicode"/>
                <a:cs typeface="Lucida Sans Unicode"/>
              </a:rPr>
              <a:t>não</a:t>
            </a:r>
            <a:r>
              <a:rPr dirty="0" sz="1500" spc="-85">
                <a:latin typeface="Lucida Sans Unicode"/>
                <a:cs typeface="Lucida Sans Unicode"/>
              </a:rPr>
              <a:t> </a:t>
            </a:r>
            <a:r>
              <a:rPr dirty="0" sz="1500" spc="-20">
                <a:latin typeface="Lucida Sans Unicode"/>
                <a:cs typeface="Lucida Sans Unicode"/>
              </a:rPr>
              <a:t>se</a:t>
            </a:r>
            <a:r>
              <a:rPr dirty="0" sz="1500" spc="-85">
                <a:latin typeface="Lucida Sans Unicode"/>
                <a:cs typeface="Lucida Sans Unicode"/>
              </a:rPr>
              <a:t> </a:t>
            </a:r>
            <a:r>
              <a:rPr dirty="0" sz="1500" spc="-20">
                <a:latin typeface="Lucida Sans Unicode"/>
                <a:cs typeface="Lucida Sans Unicode"/>
              </a:rPr>
              <a:t>verificava</a:t>
            </a:r>
            <a:r>
              <a:rPr dirty="0" sz="1500" spc="-85">
                <a:latin typeface="Lucida Sans Unicode"/>
                <a:cs typeface="Lucida Sans Unicode"/>
              </a:rPr>
              <a:t> </a:t>
            </a:r>
            <a:r>
              <a:rPr dirty="0" sz="1500" spc="-30">
                <a:latin typeface="Lucida Sans Unicode"/>
                <a:cs typeface="Lucida Sans Unicode"/>
              </a:rPr>
              <a:t>mais;</a:t>
            </a:r>
            <a:endParaRPr sz="1500">
              <a:latin typeface="Lucida Sans Unicode"/>
              <a:cs typeface="Lucida Sans Unicode"/>
            </a:endParaRPr>
          </a:p>
          <a:p>
            <a:pPr marL="12700" marR="66675">
              <a:lnSpc>
                <a:spcPct val="112500"/>
              </a:lnSpc>
            </a:pPr>
            <a:r>
              <a:rPr dirty="0" sz="1500">
                <a:latin typeface="Lucida Sans Unicode"/>
                <a:cs typeface="Lucida Sans Unicode"/>
              </a:rPr>
              <a:t>Piora</a:t>
            </a:r>
            <a:r>
              <a:rPr dirty="0" sz="1500" spc="-85">
                <a:latin typeface="Lucida Sans Unicode"/>
                <a:cs typeface="Lucida Sans Unicode"/>
              </a:rPr>
              <a:t> </a:t>
            </a:r>
            <a:r>
              <a:rPr dirty="0" sz="1500" spc="-10">
                <a:latin typeface="Lucida Sans Unicode"/>
                <a:cs typeface="Lucida Sans Unicode"/>
              </a:rPr>
              <a:t>de</a:t>
            </a:r>
            <a:r>
              <a:rPr dirty="0" sz="1500" spc="-80">
                <a:latin typeface="Lucida Sans Unicode"/>
                <a:cs typeface="Lucida Sans Unicode"/>
              </a:rPr>
              <a:t> </a:t>
            </a:r>
            <a:r>
              <a:rPr dirty="0" sz="1500" spc="-25">
                <a:latin typeface="Lucida Sans Unicode"/>
                <a:cs typeface="Lucida Sans Unicode"/>
              </a:rPr>
              <a:t>diversos</a:t>
            </a:r>
            <a:r>
              <a:rPr dirty="0" sz="1500" spc="-80">
                <a:latin typeface="Lucida Sans Unicode"/>
                <a:cs typeface="Lucida Sans Unicode"/>
              </a:rPr>
              <a:t> </a:t>
            </a:r>
            <a:r>
              <a:rPr dirty="0" sz="1500" spc="-25">
                <a:latin typeface="Lucida Sans Unicode"/>
                <a:cs typeface="Lucida Sans Unicode"/>
              </a:rPr>
              <a:t>indicadores</a:t>
            </a:r>
            <a:r>
              <a:rPr dirty="0" sz="1500" spc="-80">
                <a:latin typeface="Lucida Sans Unicode"/>
                <a:cs typeface="Lucida Sans Unicode"/>
              </a:rPr>
              <a:t> </a:t>
            </a:r>
            <a:r>
              <a:rPr dirty="0" sz="1500" spc="-30">
                <a:latin typeface="Lucida Sans Unicode"/>
                <a:cs typeface="Lucida Sans Unicode"/>
              </a:rPr>
              <a:t>econômicos,</a:t>
            </a:r>
            <a:r>
              <a:rPr dirty="0" sz="1500" spc="-80">
                <a:latin typeface="Lucida Sans Unicode"/>
                <a:cs typeface="Lucida Sans Unicode"/>
              </a:rPr>
              <a:t> </a:t>
            </a:r>
            <a:r>
              <a:rPr dirty="0" sz="1500" spc="-20">
                <a:latin typeface="Lucida Sans Unicode"/>
                <a:cs typeface="Lucida Sans Unicode"/>
              </a:rPr>
              <a:t>como</a:t>
            </a:r>
            <a:r>
              <a:rPr dirty="0" sz="1500" spc="-80">
                <a:latin typeface="Lucida Sans Unicode"/>
                <a:cs typeface="Lucida Sans Unicode"/>
              </a:rPr>
              <a:t> </a:t>
            </a:r>
            <a:r>
              <a:rPr dirty="0" sz="1500" spc="10">
                <a:latin typeface="Lucida Sans Unicode"/>
                <a:cs typeface="Lucida Sans Unicode"/>
              </a:rPr>
              <a:t>a</a:t>
            </a:r>
            <a:r>
              <a:rPr dirty="0" sz="1500" spc="-80">
                <a:latin typeface="Lucida Sans Unicode"/>
                <a:cs typeface="Lucida Sans Unicode"/>
              </a:rPr>
              <a:t> </a:t>
            </a:r>
            <a:r>
              <a:rPr dirty="0" sz="1500" spc="-5">
                <a:latin typeface="Lucida Sans Unicode"/>
                <a:cs typeface="Lucida Sans Unicode"/>
              </a:rPr>
              <a:t>queda</a:t>
            </a:r>
            <a:r>
              <a:rPr dirty="0" sz="1500" spc="-85">
                <a:latin typeface="Lucida Sans Unicode"/>
                <a:cs typeface="Lucida Sans Unicode"/>
              </a:rPr>
              <a:t> </a:t>
            </a:r>
            <a:r>
              <a:rPr dirty="0" sz="1500" spc="-20">
                <a:latin typeface="Lucida Sans Unicode"/>
                <a:cs typeface="Lucida Sans Unicode"/>
              </a:rPr>
              <a:t>do</a:t>
            </a:r>
            <a:r>
              <a:rPr dirty="0" sz="1500" spc="-80">
                <a:latin typeface="Lucida Sans Unicode"/>
                <a:cs typeface="Lucida Sans Unicode"/>
              </a:rPr>
              <a:t> </a:t>
            </a:r>
            <a:r>
              <a:rPr dirty="0" sz="1500" spc="-25">
                <a:latin typeface="Lucida Sans Unicode"/>
                <a:cs typeface="Lucida Sans Unicode"/>
              </a:rPr>
              <a:t>produto,</a:t>
            </a:r>
            <a:r>
              <a:rPr dirty="0" sz="1500" spc="-80">
                <a:latin typeface="Lucida Sans Unicode"/>
                <a:cs typeface="Lucida Sans Unicode"/>
              </a:rPr>
              <a:t> </a:t>
            </a:r>
            <a:r>
              <a:rPr dirty="0" sz="1500" spc="-15">
                <a:latin typeface="Lucida Sans Unicode"/>
                <a:cs typeface="Lucida Sans Unicode"/>
              </a:rPr>
              <a:t>o</a:t>
            </a:r>
            <a:r>
              <a:rPr dirty="0" sz="1500" spc="-80">
                <a:latin typeface="Lucida Sans Unicode"/>
                <a:cs typeface="Lucida Sans Unicode"/>
              </a:rPr>
              <a:t> </a:t>
            </a:r>
            <a:r>
              <a:rPr dirty="0" sz="1500" spc="-5">
                <a:latin typeface="Lucida Sans Unicode"/>
                <a:cs typeface="Lucida Sans Unicode"/>
              </a:rPr>
              <a:t>aumento </a:t>
            </a:r>
            <a:r>
              <a:rPr dirty="0" sz="1500" spc="-459">
                <a:latin typeface="Lucida Sans Unicode"/>
                <a:cs typeface="Lucida Sans Unicode"/>
              </a:rPr>
              <a:t> </a:t>
            </a:r>
            <a:r>
              <a:rPr dirty="0" sz="1500" spc="-20">
                <a:latin typeface="Lucida Sans Unicode"/>
                <a:cs typeface="Lucida Sans Unicode"/>
              </a:rPr>
              <a:t>das</a:t>
            </a:r>
            <a:r>
              <a:rPr dirty="0" sz="1500" spc="-85">
                <a:latin typeface="Lucida Sans Unicode"/>
                <a:cs typeface="Lucida Sans Unicode"/>
              </a:rPr>
              <a:t> </a:t>
            </a:r>
            <a:r>
              <a:rPr dirty="0" sz="1500" spc="-35">
                <a:latin typeface="Lucida Sans Unicode"/>
                <a:cs typeface="Lucida Sans Unicode"/>
              </a:rPr>
              <a:t>taxas</a:t>
            </a:r>
            <a:r>
              <a:rPr dirty="0" sz="1500" spc="-80">
                <a:latin typeface="Lucida Sans Unicode"/>
                <a:cs typeface="Lucida Sans Unicode"/>
              </a:rPr>
              <a:t> </a:t>
            </a:r>
            <a:r>
              <a:rPr dirty="0" sz="1500" spc="-10">
                <a:latin typeface="Lucida Sans Unicode"/>
                <a:cs typeface="Lucida Sans Unicode"/>
              </a:rPr>
              <a:t>de</a:t>
            </a:r>
            <a:r>
              <a:rPr dirty="0" sz="1500" spc="-85">
                <a:latin typeface="Lucida Sans Unicode"/>
                <a:cs typeface="Lucida Sans Unicode"/>
              </a:rPr>
              <a:t> </a:t>
            </a:r>
            <a:r>
              <a:rPr dirty="0" sz="1500" spc="-25">
                <a:latin typeface="Lucida Sans Unicode"/>
                <a:cs typeface="Lucida Sans Unicode"/>
              </a:rPr>
              <a:t>inflação</a:t>
            </a:r>
            <a:r>
              <a:rPr dirty="0" sz="1500" spc="-80">
                <a:latin typeface="Lucida Sans Unicode"/>
                <a:cs typeface="Lucida Sans Unicode"/>
              </a:rPr>
              <a:t> </a:t>
            </a:r>
            <a:r>
              <a:rPr dirty="0" sz="1500" spc="10">
                <a:latin typeface="Lucida Sans Unicode"/>
                <a:cs typeface="Lucida Sans Unicode"/>
              </a:rPr>
              <a:t>e</a:t>
            </a:r>
            <a:r>
              <a:rPr dirty="0" sz="1500" spc="-80">
                <a:latin typeface="Lucida Sans Unicode"/>
                <a:cs typeface="Lucida Sans Unicode"/>
              </a:rPr>
              <a:t> </a:t>
            </a:r>
            <a:r>
              <a:rPr dirty="0" sz="1500" spc="-10">
                <a:latin typeface="Lucida Sans Unicode"/>
                <a:cs typeface="Lucida Sans Unicode"/>
              </a:rPr>
              <a:t>de</a:t>
            </a:r>
            <a:r>
              <a:rPr dirty="0" sz="1500" spc="-85">
                <a:latin typeface="Lucida Sans Unicode"/>
                <a:cs typeface="Lucida Sans Unicode"/>
              </a:rPr>
              <a:t> </a:t>
            </a:r>
            <a:r>
              <a:rPr dirty="0" sz="1500" spc="-40">
                <a:latin typeface="Lucida Sans Unicode"/>
                <a:cs typeface="Lucida Sans Unicode"/>
              </a:rPr>
              <a:t>juros,</a:t>
            </a:r>
            <a:r>
              <a:rPr dirty="0" sz="1500" spc="-80">
                <a:latin typeface="Lucida Sans Unicode"/>
                <a:cs typeface="Lucida Sans Unicode"/>
              </a:rPr>
              <a:t> </a:t>
            </a:r>
            <a:r>
              <a:rPr dirty="0" sz="1500" spc="-35">
                <a:latin typeface="Lucida Sans Unicode"/>
                <a:cs typeface="Lucida Sans Unicode"/>
              </a:rPr>
              <a:t>déficits</a:t>
            </a:r>
            <a:r>
              <a:rPr dirty="0" sz="1500" spc="-80">
                <a:latin typeface="Lucida Sans Unicode"/>
                <a:cs typeface="Lucida Sans Unicode"/>
              </a:rPr>
              <a:t> </a:t>
            </a:r>
            <a:r>
              <a:rPr dirty="0" sz="1500" spc="-15">
                <a:latin typeface="Lucida Sans Unicode"/>
                <a:cs typeface="Lucida Sans Unicode"/>
              </a:rPr>
              <a:t>primário</a:t>
            </a:r>
            <a:r>
              <a:rPr dirty="0" sz="1500" spc="-85">
                <a:latin typeface="Lucida Sans Unicode"/>
                <a:cs typeface="Lucida Sans Unicode"/>
              </a:rPr>
              <a:t> </a:t>
            </a:r>
            <a:r>
              <a:rPr dirty="0" sz="1500" spc="10">
                <a:latin typeface="Lucida Sans Unicode"/>
                <a:cs typeface="Lucida Sans Unicode"/>
              </a:rPr>
              <a:t>e</a:t>
            </a:r>
            <a:r>
              <a:rPr dirty="0" sz="1500" spc="-80">
                <a:latin typeface="Lucida Sans Unicode"/>
                <a:cs typeface="Lucida Sans Unicode"/>
              </a:rPr>
              <a:t> </a:t>
            </a:r>
            <a:r>
              <a:rPr dirty="0" sz="1500" spc="-15">
                <a:latin typeface="Lucida Sans Unicode"/>
                <a:cs typeface="Lucida Sans Unicode"/>
              </a:rPr>
              <a:t>nominal</a:t>
            </a:r>
            <a:r>
              <a:rPr dirty="0" sz="1500" spc="-85">
                <a:latin typeface="Lucida Sans Unicode"/>
                <a:cs typeface="Lucida Sans Unicode"/>
              </a:rPr>
              <a:t> </a:t>
            </a:r>
            <a:r>
              <a:rPr dirty="0" sz="1500" spc="10">
                <a:latin typeface="Lucida Sans Unicode"/>
                <a:cs typeface="Lucida Sans Unicode"/>
              </a:rPr>
              <a:t>e</a:t>
            </a:r>
            <a:r>
              <a:rPr dirty="0" sz="1500" spc="-80">
                <a:latin typeface="Lucida Sans Unicode"/>
                <a:cs typeface="Lucida Sans Unicode"/>
              </a:rPr>
              <a:t> </a:t>
            </a:r>
            <a:r>
              <a:rPr dirty="0" sz="1500" spc="-15">
                <a:latin typeface="Lucida Sans Unicode"/>
                <a:cs typeface="Lucida Sans Unicode"/>
              </a:rPr>
              <a:t>elevação</a:t>
            </a:r>
            <a:r>
              <a:rPr dirty="0" sz="1500" spc="-80">
                <a:latin typeface="Lucida Sans Unicode"/>
                <a:cs typeface="Lucida Sans Unicode"/>
              </a:rPr>
              <a:t> </a:t>
            </a:r>
            <a:r>
              <a:rPr dirty="0" sz="1500" spc="-5">
                <a:latin typeface="Lucida Sans Unicode"/>
                <a:cs typeface="Lucida Sans Unicode"/>
              </a:rPr>
              <a:t>da</a:t>
            </a:r>
            <a:r>
              <a:rPr dirty="0" sz="1500" spc="-85">
                <a:latin typeface="Lucida Sans Unicode"/>
                <a:cs typeface="Lucida Sans Unicode"/>
              </a:rPr>
              <a:t> </a:t>
            </a:r>
            <a:r>
              <a:rPr dirty="0" sz="1500" spc="-25">
                <a:latin typeface="Lucida Sans Unicode"/>
                <a:cs typeface="Lucida Sans Unicode"/>
              </a:rPr>
              <a:t>dívida </a:t>
            </a:r>
            <a:r>
              <a:rPr dirty="0" sz="1500" spc="-20">
                <a:latin typeface="Lucida Sans Unicode"/>
                <a:cs typeface="Lucida Sans Unicode"/>
              </a:rPr>
              <a:t> </a:t>
            </a:r>
            <a:r>
              <a:rPr dirty="0" sz="1500" spc="-30">
                <a:latin typeface="Lucida Sans Unicode"/>
                <a:cs typeface="Lucida Sans Unicode"/>
              </a:rPr>
              <a:t>pública</a:t>
            </a:r>
            <a:r>
              <a:rPr dirty="0" sz="1500" spc="-85">
                <a:latin typeface="Lucida Sans Unicode"/>
                <a:cs typeface="Lucida Sans Unicode"/>
              </a:rPr>
              <a:t> </a:t>
            </a:r>
            <a:r>
              <a:rPr dirty="0" sz="1500" spc="5">
                <a:latin typeface="Lucida Sans Unicode"/>
                <a:cs typeface="Lucida Sans Unicode"/>
              </a:rPr>
              <a:t>em</a:t>
            </a:r>
            <a:r>
              <a:rPr dirty="0" sz="1500" spc="-85">
                <a:latin typeface="Lucida Sans Unicode"/>
                <a:cs typeface="Lucida Sans Unicode"/>
              </a:rPr>
              <a:t> </a:t>
            </a:r>
            <a:r>
              <a:rPr dirty="0" sz="1500" spc="-20">
                <a:latin typeface="Lucida Sans Unicode"/>
                <a:cs typeface="Lucida Sans Unicode"/>
              </a:rPr>
              <a:t>proporção</a:t>
            </a:r>
            <a:r>
              <a:rPr dirty="0" sz="1500" spc="-80">
                <a:latin typeface="Lucida Sans Unicode"/>
                <a:cs typeface="Lucida Sans Unicode"/>
              </a:rPr>
              <a:t> </a:t>
            </a:r>
            <a:r>
              <a:rPr dirty="0" sz="1500" spc="-5">
                <a:latin typeface="Lucida Sans Unicode"/>
                <a:cs typeface="Lucida Sans Unicode"/>
              </a:rPr>
              <a:t>ao</a:t>
            </a:r>
            <a:r>
              <a:rPr dirty="0" sz="1500" spc="-85">
                <a:latin typeface="Lucida Sans Unicode"/>
                <a:cs typeface="Lucida Sans Unicode"/>
              </a:rPr>
              <a:t> </a:t>
            </a:r>
            <a:r>
              <a:rPr dirty="0" sz="1500" spc="85">
                <a:latin typeface="Lucida Sans Unicode"/>
                <a:cs typeface="Lucida Sans Unicode"/>
              </a:rPr>
              <a:t>PIB</a:t>
            </a:r>
            <a:r>
              <a:rPr dirty="0" sz="1500" spc="-85">
                <a:latin typeface="Lucida Sans Unicode"/>
                <a:cs typeface="Lucida Sans Unicode"/>
              </a:rPr>
              <a:t> </a:t>
            </a:r>
            <a:r>
              <a:rPr dirty="0" sz="1500" spc="-10">
                <a:solidFill>
                  <a:srgbClr val="1281B0"/>
                </a:solidFill>
                <a:latin typeface="Lucida Sans Unicode"/>
                <a:cs typeface="Lucida Sans Unicode"/>
              </a:rPr>
              <a:t>(Gremaud</a:t>
            </a:r>
            <a:r>
              <a:rPr dirty="0" sz="1500" spc="-80">
                <a:solidFill>
                  <a:srgbClr val="1281B0"/>
                </a:solidFill>
                <a:latin typeface="Lucida Sans Unicode"/>
                <a:cs typeface="Lucida Sans Unicode"/>
              </a:rPr>
              <a:t> </a:t>
            </a:r>
            <a:r>
              <a:rPr dirty="0" sz="1500" spc="-5" i="1">
                <a:solidFill>
                  <a:srgbClr val="1281B0"/>
                </a:solidFill>
                <a:latin typeface="Arial"/>
                <a:cs typeface="Arial"/>
              </a:rPr>
              <a:t>et</a:t>
            </a:r>
            <a:r>
              <a:rPr dirty="0" sz="1500" spc="-30" i="1">
                <a:solidFill>
                  <a:srgbClr val="1281B0"/>
                </a:solidFill>
                <a:latin typeface="Arial"/>
                <a:cs typeface="Arial"/>
              </a:rPr>
              <a:t> </a:t>
            </a:r>
            <a:r>
              <a:rPr dirty="0" sz="1500" spc="-10" i="1">
                <a:solidFill>
                  <a:srgbClr val="1281B0"/>
                </a:solidFill>
                <a:latin typeface="Arial"/>
                <a:cs typeface="Arial"/>
              </a:rPr>
              <a:t>al.</a:t>
            </a:r>
            <a:r>
              <a:rPr dirty="0" sz="1500" spc="-10">
                <a:solidFill>
                  <a:srgbClr val="1281B0"/>
                </a:solidFill>
                <a:latin typeface="Lucida Sans Unicode"/>
                <a:cs typeface="Lucida Sans Unicode"/>
              </a:rPr>
              <a:t>,</a:t>
            </a:r>
            <a:r>
              <a:rPr dirty="0" sz="1500" spc="-80">
                <a:solidFill>
                  <a:srgbClr val="1281B0"/>
                </a:solidFill>
                <a:latin typeface="Lucida Sans Unicode"/>
                <a:cs typeface="Lucida Sans Unicode"/>
              </a:rPr>
              <a:t> </a:t>
            </a:r>
            <a:r>
              <a:rPr dirty="0" sz="1500" spc="-90">
                <a:solidFill>
                  <a:srgbClr val="1281B0"/>
                </a:solidFill>
                <a:latin typeface="Lucida Sans Unicode"/>
                <a:cs typeface="Lucida Sans Unicode"/>
              </a:rPr>
              <a:t>2017;</a:t>
            </a:r>
            <a:r>
              <a:rPr dirty="0" sz="1500" spc="-85">
                <a:solidFill>
                  <a:srgbClr val="1281B0"/>
                </a:solidFill>
                <a:latin typeface="Lucida Sans Unicode"/>
                <a:cs typeface="Lucida Sans Unicode"/>
              </a:rPr>
              <a:t> </a:t>
            </a:r>
            <a:r>
              <a:rPr dirty="0" sz="1500" spc="-30">
                <a:solidFill>
                  <a:srgbClr val="1281B0"/>
                </a:solidFill>
                <a:latin typeface="Lucida Sans Unicode"/>
                <a:cs typeface="Lucida Sans Unicode"/>
              </a:rPr>
              <a:t>Cardoso</a:t>
            </a:r>
            <a:r>
              <a:rPr dirty="0" sz="1500" spc="-85">
                <a:solidFill>
                  <a:srgbClr val="1281B0"/>
                </a:solidFill>
                <a:latin typeface="Lucida Sans Unicode"/>
                <a:cs typeface="Lucida Sans Unicode"/>
              </a:rPr>
              <a:t> </a:t>
            </a:r>
            <a:r>
              <a:rPr dirty="0" sz="1500" spc="10">
                <a:solidFill>
                  <a:srgbClr val="1281B0"/>
                </a:solidFill>
                <a:latin typeface="Lucida Sans Unicode"/>
                <a:cs typeface="Lucida Sans Unicode"/>
              </a:rPr>
              <a:t>e</a:t>
            </a:r>
            <a:r>
              <a:rPr dirty="0" sz="1500" spc="-80">
                <a:solidFill>
                  <a:srgbClr val="1281B0"/>
                </a:solidFill>
                <a:latin typeface="Lucida Sans Unicode"/>
                <a:cs typeface="Lucida Sans Unicode"/>
              </a:rPr>
              <a:t> </a:t>
            </a:r>
            <a:r>
              <a:rPr dirty="0" sz="1500" spc="-35">
                <a:solidFill>
                  <a:srgbClr val="1281B0"/>
                </a:solidFill>
                <a:latin typeface="Lucida Sans Unicode"/>
                <a:cs typeface="Lucida Sans Unicode"/>
              </a:rPr>
              <a:t>Reis,</a:t>
            </a:r>
            <a:r>
              <a:rPr dirty="0" sz="1500" spc="-85">
                <a:solidFill>
                  <a:srgbClr val="1281B0"/>
                </a:solidFill>
                <a:latin typeface="Lucida Sans Unicode"/>
                <a:cs typeface="Lucida Sans Unicode"/>
              </a:rPr>
              <a:t> </a:t>
            </a:r>
            <a:r>
              <a:rPr dirty="0" sz="1500" spc="-80">
                <a:solidFill>
                  <a:srgbClr val="1281B0"/>
                </a:solidFill>
                <a:latin typeface="Lucida Sans Unicode"/>
                <a:cs typeface="Lucida Sans Unicode"/>
              </a:rPr>
              <a:t>2022)</a:t>
            </a:r>
            <a:r>
              <a:rPr dirty="0" sz="1500" spc="-80">
                <a:latin typeface="Lucida Sans Unicode"/>
                <a:cs typeface="Lucida Sans Unicode"/>
              </a:rPr>
              <a:t>;</a:t>
            </a:r>
            <a:endParaRPr sz="1500">
              <a:latin typeface="Lucida Sans Unicode"/>
              <a:cs typeface="Lucida Sans Unicode"/>
            </a:endParaRPr>
          </a:p>
          <a:p>
            <a:pPr marL="12700" marR="5080">
              <a:lnSpc>
                <a:spcPct val="112500"/>
              </a:lnSpc>
            </a:pPr>
            <a:r>
              <a:rPr dirty="0" sz="1500" spc="-70">
                <a:latin typeface="Lucida Sans Unicode"/>
                <a:cs typeface="Lucida Sans Unicode"/>
              </a:rPr>
              <a:t>Tem</a:t>
            </a:r>
            <a:r>
              <a:rPr dirty="0" sz="1500" spc="-85">
                <a:latin typeface="Lucida Sans Unicode"/>
                <a:cs typeface="Lucida Sans Unicode"/>
              </a:rPr>
              <a:t> </a:t>
            </a:r>
            <a:r>
              <a:rPr dirty="0" sz="1500" spc="-15">
                <a:latin typeface="Lucida Sans Unicode"/>
                <a:cs typeface="Lucida Sans Unicode"/>
              </a:rPr>
              <a:t>seu</a:t>
            </a:r>
            <a:r>
              <a:rPr dirty="0" sz="1500" spc="-80">
                <a:latin typeface="Lucida Sans Unicode"/>
                <a:cs typeface="Lucida Sans Unicode"/>
              </a:rPr>
              <a:t> </a:t>
            </a:r>
            <a:r>
              <a:rPr dirty="0" sz="1500" spc="-15">
                <a:latin typeface="Lucida Sans Unicode"/>
                <a:cs typeface="Lucida Sans Unicode"/>
              </a:rPr>
              <a:t>segundo</a:t>
            </a:r>
            <a:r>
              <a:rPr dirty="0" sz="1500" spc="-80">
                <a:latin typeface="Lucida Sans Unicode"/>
                <a:cs typeface="Lucida Sans Unicode"/>
              </a:rPr>
              <a:t> </a:t>
            </a:r>
            <a:r>
              <a:rPr dirty="0" sz="1500" spc="-5">
                <a:latin typeface="Lucida Sans Unicode"/>
                <a:cs typeface="Lucida Sans Unicode"/>
              </a:rPr>
              <a:t>mandato</a:t>
            </a:r>
            <a:r>
              <a:rPr dirty="0" sz="1500" spc="-80">
                <a:latin typeface="Lucida Sans Unicode"/>
                <a:cs typeface="Lucida Sans Unicode"/>
              </a:rPr>
              <a:t> </a:t>
            </a:r>
            <a:r>
              <a:rPr dirty="0" sz="1500" spc="-20">
                <a:latin typeface="Lucida Sans Unicode"/>
                <a:cs typeface="Lucida Sans Unicode"/>
              </a:rPr>
              <a:t>interrompido</a:t>
            </a:r>
            <a:r>
              <a:rPr dirty="0" sz="1500" spc="-85">
                <a:latin typeface="Lucida Sans Unicode"/>
                <a:cs typeface="Lucida Sans Unicode"/>
              </a:rPr>
              <a:t> </a:t>
            </a:r>
            <a:r>
              <a:rPr dirty="0" sz="1500" spc="5">
                <a:latin typeface="Lucida Sans Unicode"/>
                <a:cs typeface="Lucida Sans Unicode"/>
              </a:rPr>
              <a:t>em</a:t>
            </a:r>
            <a:r>
              <a:rPr dirty="0" sz="1500" spc="-80">
                <a:latin typeface="Lucida Sans Unicode"/>
                <a:cs typeface="Lucida Sans Unicode"/>
              </a:rPr>
              <a:t> </a:t>
            </a:r>
            <a:r>
              <a:rPr dirty="0" sz="1500" spc="-15">
                <a:latin typeface="Lucida Sans Unicode"/>
                <a:cs typeface="Lucida Sans Unicode"/>
              </a:rPr>
              <a:t>maio</a:t>
            </a:r>
            <a:r>
              <a:rPr dirty="0" sz="1500" spc="-80">
                <a:latin typeface="Lucida Sans Unicode"/>
                <a:cs typeface="Lucida Sans Unicode"/>
              </a:rPr>
              <a:t> </a:t>
            </a:r>
            <a:r>
              <a:rPr dirty="0" sz="1500" spc="-10">
                <a:latin typeface="Lucida Sans Unicode"/>
                <a:cs typeface="Lucida Sans Unicode"/>
              </a:rPr>
              <a:t>de</a:t>
            </a:r>
            <a:r>
              <a:rPr dirty="0" sz="1500" spc="-80">
                <a:latin typeface="Lucida Sans Unicode"/>
                <a:cs typeface="Lucida Sans Unicode"/>
              </a:rPr>
              <a:t> </a:t>
            </a:r>
            <a:r>
              <a:rPr dirty="0" sz="1500" spc="-90">
                <a:latin typeface="Lucida Sans Unicode"/>
                <a:cs typeface="Lucida Sans Unicode"/>
              </a:rPr>
              <a:t>2016,</a:t>
            </a:r>
            <a:r>
              <a:rPr dirty="0" sz="1500" spc="-85">
                <a:latin typeface="Lucida Sans Unicode"/>
                <a:cs typeface="Lucida Sans Unicode"/>
              </a:rPr>
              <a:t> </a:t>
            </a:r>
            <a:r>
              <a:rPr dirty="0" sz="1500" spc="-20">
                <a:latin typeface="Lucida Sans Unicode"/>
                <a:cs typeface="Lucida Sans Unicode"/>
              </a:rPr>
              <a:t>com</a:t>
            </a:r>
            <a:r>
              <a:rPr dirty="0" sz="1500" spc="-80">
                <a:latin typeface="Lucida Sans Unicode"/>
                <a:cs typeface="Lucida Sans Unicode"/>
              </a:rPr>
              <a:t> </a:t>
            </a:r>
            <a:r>
              <a:rPr dirty="0" sz="1500" spc="-15">
                <a:latin typeface="Lucida Sans Unicode"/>
                <a:cs typeface="Lucida Sans Unicode"/>
              </a:rPr>
              <a:t>o</a:t>
            </a:r>
            <a:r>
              <a:rPr dirty="0" sz="1500" spc="-80">
                <a:latin typeface="Lucida Sans Unicode"/>
                <a:cs typeface="Lucida Sans Unicode"/>
              </a:rPr>
              <a:t> </a:t>
            </a:r>
            <a:r>
              <a:rPr dirty="0" sz="1500" spc="-10">
                <a:latin typeface="Lucida Sans Unicode"/>
                <a:cs typeface="Lucida Sans Unicode"/>
              </a:rPr>
              <a:t>afastamento</a:t>
            </a:r>
            <a:r>
              <a:rPr dirty="0" sz="1500" spc="-80">
                <a:latin typeface="Lucida Sans Unicode"/>
                <a:cs typeface="Lucida Sans Unicode"/>
              </a:rPr>
              <a:t> </a:t>
            </a:r>
            <a:r>
              <a:rPr dirty="0" sz="1500" spc="-35">
                <a:latin typeface="Lucida Sans Unicode"/>
                <a:cs typeface="Lucida Sans Unicode"/>
              </a:rPr>
              <a:t>e, </a:t>
            </a:r>
            <a:r>
              <a:rPr dirty="0" sz="1500" spc="-459">
                <a:latin typeface="Lucida Sans Unicode"/>
                <a:cs typeface="Lucida Sans Unicode"/>
              </a:rPr>
              <a:t> </a:t>
            </a:r>
            <a:r>
              <a:rPr dirty="0" sz="1500" spc="-35">
                <a:latin typeface="Lucida Sans Unicode"/>
                <a:cs typeface="Lucida Sans Unicode"/>
              </a:rPr>
              <a:t>depois,</a:t>
            </a:r>
            <a:r>
              <a:rPr dirty="0" sz="1500" spc="-85">
                <a:latin typeface="Lucida Sans Unicode"/>
                <a:cs typeface="Lucida Sans Unicode"/>
              </a:rPr>
              <a:t> </a:t>
            </a:r>
            <a:r>
              <a:rPr dirty="0" sz="1500" spc="-20">
                <a:latin typeface="Lucida Sans Unicode"/>
                <a:cs typeface="Lucida Sans Unicode"/>
              </a:rPr>
              <a:t>com</a:t>
            </a:r>
            <a:r>
              <a:rPr dirty="0" sz="1500" spc="-85">
                <a:latin typeface="Lucida Sans Unicode"/>
                <a:cs typeface="Lucida Sans Unicode"/>
              </a:rPr>
              <a:t> </a:t>
            </a:r>
            <a:r>
              <a:rPr dirty="0" sz="1500" spc="-15">
                <a:latin typeface="Lucida Sans Unicode"/>
                <a:cs typeface="Lucida Sans Unicode"/>
              </a:rPr>
              <a:t>o</a:t>
            </a:r>
            <a:r>
              <a:rPr dirty="0" sz="1500" spc="-85">
                <a:latin typeface="Lucida Sans Unicode"/>
                <a:cs typeface="Lucida Sans Unicode"/>
              </a:rPr>
              <a:t> </a:t>
            </a:r>
            <a:r>
              <a:rPr dirty="0" sz="1500" spc="10" i="1">
                <a:latin typeface="Arial"/>
                <a:cs typeface="Arial"/>
              </a:rPr>
              <a:t>Impeachment</a:t>
            </a:r>
            <a:r>
              <a:rPr dirty="0" sz="1500" spc="-30" i="1">
                <a:latin typeface="Arial"/>
                <a:cs typeface="Arial"/>
              </a:rPr>
              <a:t> </a:t>
            </a:r>
            <a:r>
              <a:rPr dirty="0" sz="1500" spc="5">
                <a:latin typeface="Lucida Sans Unicode"/>
                <a:cs typeface="Lucida Sans Unicode"/>
              </a:rPr>
              <a:t>em</a:t>
            </a:r>
            <a:r>
              <a:rPr dirty="0" sz="1500" spc="-85">
                <a:latin typeface="Lucida Sans Unicode"/>
                <a:cs typeface="Lucida Sans Unicode"/>
              </a:rPr>
              <a:t> </a:t>
            </a:r>
            <a:r>
              <a:rPr dirty="0" sz="1500" spc="-20">
                <a:latin typeface="Lucida Sans Unicode"/>
                <a:cs typeface="Lucida Sans Unicode"/>
              </a:rPr>
              <a:t>agosto</a:t>
            </a:r>
            <a:r>
              <a:rPr dirty="0" sz="1500" spc="-85">
                <a:latin typeface="Lucida Sans Unicode"/>
                <a:cs typeface="Lucida Sans Unicode"/>
              </a:rPr>
              <a:t> </a:t>
            </a:r>
            <a:r>
              <a:rPr dirty="0" sz="1500" spc="-10">
                <a:latin typeface="Lucida Sans Unicode"/>
                <a:cs typeface="Lucida Sans Unicode"/>
              </a:rPr>
              <a:t>de</a:t>
            </a:r>
            <a:r>
              <a:rPr dirty="0" sz="1500" spc="-85">
                <a:latin typeface="Lucida Sans Unicode"/>
                <a:cs typeface="Lucida Sans Unicode"/>
              </a:rPr>
              <a:t> </a:t>
            </a:r>
            <a:r>
              <a:rPr dirty="0" sz="1500" spc="-90">
                <a:latin typeface="Lucida Sans Unicode"/>
                <a:cs typeface="Lucida Sans Unicode"/>
              </a:rPr>
              <a:t>2016.</a:t>
            </a:r>
            <a:endParaRPr sz="1500">
              <a:latin typeface="Lucida Sans Unicode"/>
              <a:cs typeface="Lucida Sans Unicode"/>
            </a:endParaRPr>
          </a:p>
        </p:txBody>
      </p:sp>
      <p:pic>
        <p:nvPicPr>
          <p:cNvPr id="11" name="object 11"/>
          <p:cNvPicPr/>
          <p:nvPr/>
        </p:nvPicPr>
        <p:blipFill>
          <a:blip r:embed="rId6" cstate="print"/>
          <a:stretch>
            <a:fillRect/>
          </a:stretch>
        </p:blipFill>
        <p:spPr>
          <a:xfrm>
            <a:off x="0" y="5457824"/>
            <a:ext cx="10915649" cy="1028700"/>
          </a:xfrm>
          <a:prstGeom prst="rect">
            <a:avLst/>
          </a:prstGeom>
        </p:spPr>
      </p:pic>
      <p:pic>
        <p:nvPicPr>
          <p:cNvPr id="12" name="object 12"/>
          <p:cNvPicPr/>
          <p:nvPr/>
        </p:nvPicPr>
        <p:blipFill>
          <a:blip r:embed="rId7" cstate="print"/>
          <a:stretch>
            <a:fillRect/>
          </a:stretch>
        </p:blipFill>
        <p:spPr>
          <a:xfrm>
            <a:off x="0" y="0"/>
            <a:ext cx="11525249" cy="1447799"/>
          </a:xfrm>
          <a:prstGeom prst="rect">
            <a:avLst/>
          </a:prstGeom>
        </p:spPr>
      </p:pic>
      <p:sp>
        <p:nvSpPr>
          <p:cNvPr id="13" name="object 13"/>
          <p:cNvSpPr txBox="1"/>
          <p:nvPr/>
        </p:nvSpPr>
        <p:spPr>
          <a:xfrm>
            <a:off x="10849420" y="6128619"/>
            <a:ext cx="536575" cy="259079"/>
          </a:xfrm>
          <a:prstGeom prst="rect">
            <a:avLst/>
          </a:prstGeom>
        </p:spPr>
        <p:txBody>
          <a:bodyPr wrap="square" lIns="0" tIns="24130" rIns="0" bIns="0" rtlCol="0" vert="horz">
            <a:spAutoFit/>
          </a:bodyPr>
          <a:lstStyle/>
          <a:p>
            <a:pPr marL="38100">
              <a:lnSpc>
                <a:spcPct val="100000"/>
              </a:lnSpc>
              <a:spcBef>
                <a:spcPts val="190"/>
              </a:spcBef>
            </a:pPr>
            <a:fld id="{81D60167-4931-47E6-BA6A-407CBD079E47}" type="slidenum">
              <a:rPr dirty="0" sz="1350" spc="-85">
                <a:solidFill>
                  <a:srgbClr val="1281B0"/>
                </a:solidFill>
                <a:latin typeface="Lucida Sans Unicode"/>
                <a:cs typeface="Lucida Sans Unicode"/>
              </a:rPr>
              <a:t>1</a:t>
            </a:fld>
            <a:r>
              <a:rPr dirty="0" sz="1350" spc="-80">
                <a:solidFill>
                  <a:srgbClr val="1281B0"/>
                </a:solidFill>
                <a:latin typeface="Lucida Sans Unicode"/>
                <a:cs typeface="Lucida Sans Unicode"/>
              </a:rPr>
              <a:t> </a:t>
            </a:r>
            <a:r>
              <a:rPr dirty="0" sz="1350" spc="-210">
                <a:solidFill>
                  <a:srgbClr val="1281B0"/>
                </a:solidFill>
                <a:latin typeface="Lucida Sans Unicode"/>
                <a:cs typeface="Lucida Sans Unicode"/>
              </a:rPr>
              <a:t>/</a:t>
            </a:r>
            <a:r>
              <a:rPr dirty="0" sz="1350" spc="-80">
                <a:solidFill>
                  <a:srgbClr val="1281B0"/>
                </a:solidFill>
                <a:latin typeface="Lucida Sans Unicode"/>
                <a:cs typeface="Lucida Sans Unicode"/>
              </a:rPr>
              <a:t> </a:t>
            </a:r>
            <a:r>
              <a:rPr dirty="0" sz="1350" spc="-85">
                <a:solidFill>
                  <a:srgbClr val="1281B0"/>
                </a:solidFill>
                <a:latin typeface="Lucida Sans Unicode"/>
                <a:cs typeface="Lucida Sans Unicode"/>
              </a:rPr>
              <a:t>27</a:t>
            </a:r>
            <a:endParaRPr sz="1350">
              <a:latin typeface="Lucida Sans Unicode"/>
              <a:cs typeface="Lucida Sans Unicode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790574" y="1847849"/>
            <a:ext cx="66675" cy="66674"/>
          </a:xfrm>
          <a:prstGeom prst="rect">
            <a:avLst/>
          </a:prstGeom>
        </p:spPr>
      </p:pic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790574" y="2362199"/>
            <a:ext cx="66675" cy="66674"/>
          </a:xfrm>
          <a:prstGeom prst="rect">
            <a:avLst/>
          </a:prstGeom>
        </p:spPr>
      </p:pic>
      <p:pic>
        <p:nvPicPr>
          <p:cNvPr id="4" name="object 4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790574" y="4029074"/>
            <a:ext cx="66675" cy="66674"/>
          </a:xfrm>
          <a:prstGeom prst="rect">
            <a:avLst/>
          </a:prstGeom>
        </p:spPr>
      </p:pic>
      <p:pic>
        <p:nvPicPr>
          <p:cNvPr id="5" name="object 5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790574" y="4991099"/>
            <a:ext cx="66675" cy="66674"/>
          </a:xfrm>
          <a:prstGeom prst="rect">
            <a:avLst/>
          </a:prstGeom>
        </p:spPr>
      </p:pic>
      <p:sp>
        <p:nvSpPr>
          <p:cNvPr id="6" name="object 6"/>
          <p:cNvSpPr txBox="1"/>
          <p:nvPr/>
        </p:nvSpPr>
        <p:spPr>
          <a:xfrm>
            <a:off x="596899" y="1720850"/>
            <a:ext cx="7755255" cy="4197350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algn="just" marL="393065" marR="5080">
              <a:lnSpc>
                <a:spcPct val="112500"/>
              </a:lnSpc>
              <a:spcBef>
                <a:spcPts val="100"/>
              </a:spcBef>
            </a:pPr>
            <a:r>
              <a:rPr dirty="0" sz="1500" spc="-35">
                <a:latin typeface="Lucida Sans Unicode"/>
                <a:cs typeface="Lucida Sans Unicode"/>
              </a:rPr>
              <a:t>Assumiu </a:t>
            </a:r>
            <a:r>
              <a:rPr dirty="0" sz="1500" spc="-15">
                <a:latin typeface="Lucida Sans Unicode"/>
                <a:cs typeface="Lucida Sans Unicode"/>
              </a:rPr>
              <a:t>o </a:t>
            </a:r>
            <a:r>
              <a:rPr dirty="0" sz="1500" spc="-5">
                <a:latin typeface="Lucida Sans Unicode"/>
                <a:cs typeface="Lucida Sans Unicode"/>
              </a:rPr>
              <a:t>mandato </a:t>
            </a:r>
            <a:r>
              <a:rPr dirty="0" sz="1500" spc="-20">
                <a:latin typeface="Lucida Sans Unicode"/>
                <a:cs typeface="Lucida Sans Unicode"/>
              </a:rPr>
              <a:t>com </a:t>
            </a:r>
            <a:r>
              <a:rPr dirty="0" sz="1500" spc="-5">
                <a:latin typeface="Lucida Sans Unicode"/>
                <a:cs typeface="Lucida Sans Unicode"/>
              </a:rPr>
              <a:t>um </a:t>
            </a:r>
            <a:r>
              <a:rPr dirty="0" sz="1500" spc="-25">
                <a:latin typeface="Lucida Sans Unicode"/>
                <a:cs typeface="Lucida Sans Unicode"/>
              </a:rPr>
              <a:t>diagnóstico </a:t>
            </a:r>
            <a:r>
              <a:rPr dirty="0" sz="1500" spc="10">
                <a:latin typeface="Lucida Sans Unicode"/>
                <a:cs typeface="Lucida Sans Unicode"/>
              </a:rPr>
              <a:t>e </a:t>
            </a:r>
            <a:r>
              <a:rPr dirty="0" sz="1500" spc="-25">
                <a:latin typeface="Lucida Sans Unicode"/>
                <a:cs typeface="Lucida Sans Unicode"/>
              </a:rPr>
              <a:t>propostas </a:t>
            </a:r>
            <a:r>
              <a:rPr dirty="0" sz="1500" spc="-10">
                <a:latin typeface="Lucida Sans Unicode"/>
                <a:cs typeface="Lucida Sans Unicode"/>
              </a:rPr>
              <a:t>de atuação </a:t>
            </a:r>
            <a:r>
              <a:rPr dirty="0" sz="1500" spc="-30">
                <a:latin typeface="Lucida Sans Unicode"/>
                <a:cs typeface="Lucida Sans Unicode"/>
              </a:rPr>
              <a:t>ortodoxas </a:t>
            </a:r>
            <a:r>
              <a:rPr dirty="0" sz="1500" spc="-5">
                <a:latin typeface="Lucida Sans Unicode"/>
                <a:cs typeface="Lucida Sans Unicode"/>
              </a:rPr>
              <a:t>da </a:t>
            </a:r>
            <a:r>
              <a:rPr dirty="0" sz="1500">
                <a:latin typeface="Lucida Sans Unicode"/>
                <a:cs typeface="Lucida Sans Unicode"/>
              </a:rPr>
              <a:t> </a:t>
            </a:r>
            <a:r>
              <a:rPr dirty="0" sz="1500" spc="-15">
                <a:latin typeface="Lucida Sans Unicode"/>
                <a:cs typeface="Lucida Sans Unicode"/>
              </a:rPr>
              <a:t>gestão</a:t>
            </a:r>
            <a:r>
              <a:rPr dirty="0" sz="1500" spc="-90">
                <a:latin typeface="Lucida Sans Unicode"/>
                <a:cs typeface="Lucida Sans Unicode"/>
              </a:rPr>
              <a:t> </a:t>
            </a:r>
            <a:r>
              <a:rPr dirty="0" sz="1500" spc="-25">
                <a:latin typeface="Lucida Sans Unicode"/>
                <a:cs typeface="Lucida Sans Unicode"/>
              </a:rPr>
              <a:t>econômica;</a:t>
            </a:r>
            <a:endParaRPr sz="1500">
              <a:latin typeface="Lucida Sans Unicode"/>
              <a:cs typeface="Lucida Sans Unicode"/>
            </a:endParaRPr>
          </a:p>
          <a:p>
            <a:pPr algn="just" marL="393065" marR="5080">
              <a:lnSpc>
                <a:spcPct val="112500"/>
              </a:lnSpc>
            </a:pPr>
            <a:r>
              <a:rPr dirty="0" sz="1500" spc="-5">
                <a:latin typeface="Lucida Sans Unicode"/>
                <a:cs typeface="Lucida Sans Unicode"/>
              </a:rPr>
              <a:t>Interpretou </a:t>
            </a:r>
            <a:r>
              <a:rPr dirty="0" sz="1500" spc="10">
                <a:latin typeface="Lucida Sans Unicode"/>
                <a:cs typeface="Lucida Sans Unicode"/>
              </a:rPr>
              <a:t>a </a:t>
            </a:r>
            <a:r>
              <a:rPr dirty="0" sz="1500" spc="-25">
                <a:latin typeface="Lucida Sans Unicode"/>
                <a:cs typeface="Lucida Sans Unicode"/>
              </a:rPr>
              <a:t>crise </a:t>
            </a:r>
            <a:r>
              <a:rPr dirty="0" sz="1500" spc="-20">
                <a:latin typeface="Lucida Sans Unicode"/>
                <a:cs typeface="Lucida Sans Unicode"/>
              </a:rPr>
              <a:t>econômica como </a:t>
            </a:r>
            <a:r>
              <a:rPr dirty="0" sz="1500" spc="-15">
                <a:latin typeface="Lucida Sans Unicode"/>
                <a:cs typeface="Lucida Sans Unicode"/>
              </a:rPr>
              <a:t>sendo oriunda </a:t>
            </a:r>
            <a:r>
              <a:rPr dirty="0" sz="1500" spc="-5">
                <a:latin typeface="Lucida Sans Unicode"/>
                <a:cs typeface="Lucida Sans Unicode"/>
              </a:rPr>
              <a:t>da </a:t>
            </a:r>
            <a:r>
              <a:rPr dirty="0" sz="1500" spc="5">
                <a:latin typeface="Lucida Sans Unicode"/>
                <a:cs typeface="Lucida Sans Unicode"/>
              </a:rPr>
              <a:t>má </a:t>
            </a:r>
            <a:r>
              <a:rPr dirty="0" sz="1500" spc="-15">
                <a:latin typeface="Lucida Sans Unicode"/>
                <a:cs typeface="Lucida Sans Unicode"/>
              </a:rPr>
              <a:t>gestão </a:t>
            </a:r>
            <a:r>
              <a:rPr dirty="0" sz="1500" spc="-5">
                <a:latin typeface="Lucida Sans Unicode"/>
                <a:cs typeface="Lucida Sans Unicode"/>
              </a:rPr>
              <a:t>da </a:t>
            </a:r>
            <a:r>
              <a:rPr dirty="0" sz="1500" spc="-30">
                <a:latin typeface="Lucida Sans Unicode"/>
                <a:cs typeface="Lucida Sans Unicode"/>
              </a:rPr>
              <a:t>política </a:t>
            </a:r>
            <a:r>
              <a:rPr dirty="0" sz="1500" spc="-25">
                <a:latin typeface="Lucida Sans Unicode"/>
                <a:cs typeface="Lucida Sans Unicode"/>
              </a:rPr>
              <a:t> econômica,</a:t>
            </a:r>
            <a:r>
              <a:rPr dirty="0" sz="1500" spc="-85">
                <a:latin typeface="Lucida Sans Unicode"/>
                <a:cs typeface="Lucida Sans Unicode"/>
              </a:rPr>
              <a:t> </a:t>
            </a:r>
            <a:r>
              <a:rPr dirty="0" sz="1500" spc="5">
                <a:latin typeface="Lucida Sans Unicode"/>
                <a:cs typeface="Lucida Sans Unicode"/>
              </a:rPr>
              <a:t>em</a:t>
            </a:r>
            <a:r>
              <a:rPr dirty="0" sz="1500" spc="-90">
                <a:latin typeface="Lucida Sans Unicode"/>
                <a:cs typeface="Lucida Sans Unicode"/>
              </a:rPr>
              <a:t> </a:t>
            </a:r>
            <a:r>
              <a:rPr dirty="0" sz="1500" spc="-30">
                <a:latin typeface="Lucida Sans Unicode"/>
                <a:cs typeface="Lucida Sans Unicode"/>
              </a:rPr>
              <a:t>especial,</a:t>
            </a:r>
            <a:r>
              <a:rPr dirty="0" sz="1500" spc="-85">
                <a:latin typeface="Lucida Sans Unicode"/>
                <a:cs typeface="Lucida Sans Unicode"/>
              </a:rPr>
              <a:t> </a:t>
            </a:r>
            <a:r>
              <a:rPr dirty="0" sz="1500" spc="-5">
                <a:latin typeface="Lucida Sans Unicode"/>
                <a:cs typeface="Lucida Sans Unicode"/>
              </a:rPr>
              <a:t>da</a:t>
            </a:r>
            <a:r>
              <a:rPr dirty="0" sz="1500" spc="-85">
                <a:latin typeface="Lucida Sans Unicode"/>
                <a:cs typeface="Lucida Sans Unicode"/>
              </a:rPr>
              <a:t> </a:t>
            </a:r>
            <a:r>
              <a:rPr dirty="0" sz="1500" spc="-30">
                <a:latin typeface="Lucida Sans Unicode"/>
                <a:cs typeface="Lucida Sans Unicode"/>
              </a:rPr>
              <a:t>política</a:t>
            </a:r>
            <a:r>
              <a:rPr dirty="0" sz="1500" spc="-85">
                <a:latin typeface="Lucida Sans Unicode"/>
                <a:cs typeface="Lucida Sans Unicode"/>
              </a:rPr>
              <a:t> </a:t>
            </a:r>
            <a:r>
              <a:rPr dirty="0" sz="1500" spc="-45">
                <a:latin typeface="Lucida Sans Unicode"/>
                <a:cs typeface="Lucida Sans Unicode"/>
              </a:rPr>
              <a:t>fiscal;</a:t>
            </a:r>
            <a:endParaRPr sz="1500">
              <a:latin typeface="Lucida Sans Unicode"/>
              <a:cs typeface="Lucida Sans Unicode"/>
            </a:endParaRPr>
          </a:p>
          <a:p>
            <a:pPr algn="just" marL="12700" marR="5080">
              <a:lnSpc>
                <a:spcPct val="112500"/>
              </a:lnSpc>
              <a:spcBef>
                <a:spcPts val="1500"/>
              </a:spcBef>
            </a:pPr>
            <a:r>
              <a:rPr dirty="0" sz="1500" spc="85" b="1">
                <a:latin typeface="Arial"/>
                <a:cs typeface="Arial"/>
                <a:hlinkClick r:id="rId3"/>
              </a:rPr>
              <a:t>Uma </a:t>
            </a:r>
            <a:r>
              <a:rPr dirty="0" sz="1500" spc="60" b="1">
                <a:latin typeface="Arial"/>
                <a:cs typeface="Arial"/>
                <a:hlinkClick r:id="rId3"/>
              </a:rPr>
              <a:t>ponte para </a:t>
            </a:r>
            <a:r>
              <a:rPr dirty="0" sz="1500" spc="10" b="1">
                <a:latin typeface="Arial"/>
                <a:cs typeface="Arial"/>
                <a:hlinkClick r:id="rId3"/>
              </a:rPr>
              <a:t>o</a:t>
            </a:r>
            <a:r>
              <a:rPr dirty="0" sz="1500" spc="15" b="1">
                <a:latin typeface="Arial"/>
                <a:cs typeface="Arial"/>
                <a:hlinkClick r:id="rId3"/>
              </a:rPr>
              <a:t> </a:t>
            </a:r>
            <a:r>
              <a:rPr dirty="0" sz="1500" spc="50" b="1">
                <a:latin typeface="Arial"/>
                <a:cs typeface="Arial"/>
                <a:hlinkClick r:id="rId3"/>
              </a:rPr>
              <a:t>futuro</a:t>
            </a:r>
            <a:r>
              <a:rPr dirty="0" sz="1500" spc="50">
                <a:latin typeface="Lucida Sans Unicode"/>
                <a:cs typeface="Lucida Sans Unicode"/>
              </a:rPr>
              <a:t>: </a:t>
            </a:r>
            <a:r>
              <a:rPr dirty="0" sz="1500" spc="-40">
                <a:latin typeface="Lucida Sans Unicode"/>
                <a:cs typeface="Lucida Sans Unicode"/>
              </a:rPr>
              <a:t>texto</a:t>
            </a:r>
            <a:r>
              <a:rPr dirty="0" sz="1500" spc="-35">
                <a:latin typeface="Lucida Sans Unicode"/>
                <a:cs typeface="Lucida Sans Unicode"/>
              </a:rPr>
              <a:t> </a:t>
            </a:r>
            <a:r>
              <a:rPr dirty="0" sz="1500" spc="-25">
                <a:latin typeface="Lucida Sans Unicode"/>
                <a:cs typeface="Lucida Sans Unicode"/>
              </a:rPr>
              <a:t>publicado</a:t>
            </a:r>
            <a:r>
              <a:rPr dirty="0" sz="1500" spc="-20">
                <a:latin typeface="Lucida Sans Unicode"/>
                <a:cs typeface="Lucida Sans Unicode"/>
              </a:rPr>
              <a:t> pelo</a:t>
            </a:r>
            <a:r>
              <a:rPr dirty="0" sz="1500" spc="-15">
                <a:latin typeface="Lucida Sans Unicode"/>
                <a:cs typeface="Lucida Sans Unicode"/>
              </a:rPr>
              <a:t> </a:t>
            </a:r>
            <a:r>
              <a:rPr dirty="0" sz="1500" spc="25">
                <a:solidFill>
                  <a:srgbClr val="1281B0"/>
                </a:solidFill>
                <a:latin typeface="Lucida Sans Unicode"/>
                <a:cs typeface="Lucida Sans Unicode"/>
              </a:rPr>
              <a:t>PMDB</a:t>
            </a:r>
            <a:r>
              <a:rPr dirty="0" sz="1500" spc="25">
                <a:latin typeface="Lucida Sans Unicode"/>
                <a:cs typeface="Lucida Sans Unicode"/>
              </a:rPr>
              <a:t>, </a:t>
            </a:r>
            <a:r>
              <a:rPr dirty="0" sz="1500" spc="-15">
                <a:latin typeface="Lucida Sans Unicode"/>
                <a:cs typeface="Lucida Sans Unicode"/>
              </a:rPr>
              <a:t>partido</a:t>
            </a:r>
            <a:r>
              <a:rPr dirty="0" sz="1500" spc="-10">
                <a:latin typeface="Lucida Sans Unicode"/>
                <a:cs typeface="Lucida Sans Unicode"/>
              </a:rPr>
              <a:t> de</a:t>
            </a:r>
            <a:r>
              <a:rPr dirty="0" sz="1500" spc="-5">
                <a:latin typeface="Lucida Sans Unicode"/>
                <a:cs typeface="Lucida Sans Unicode"/>
              </a:rPr>
              <a:t> </a:t>
            </a:r>
            <a:r>
              <a:rPr dirty="0" sz="1500" spc="-85">
                <a:latin typeface="Lucida Sans Unicode"/>
                <a:cs typeface="Lucida Sans Unicode"/>
              </a:rPr>
              <a:t>Temer,</a:t>
            </a:r>
            <a:r>
              <a:rPr dirty="0" sz="1500" spc="-80">
                <a:latin typeface="Lucida Sans Unicode"/>
                <a:cs typeface="Lucida Sans Unicode"/>
              </a:rPr>
              <a:t> </a:t>
            </a:r>
            <a:r>
              <a:rPr dirty="0" sz="1500" spc="-10">
                <a:latin typeface="Lucida Sans Unicode"/>
                <a:cs typeface="Lucida Sans Unicode"/>
              </a:rPr>
              <a:t>que </a:t>
            </a:r>
            <a:r>
              <a:rPr dirty="0" sz="1500" spc="-5">
                <a:latin typeface="Lucida Sans Unicode"/>
                <a:cs typeface="Lucida Sans Unicode"/>
              </a:rPr>
              <a:t> </a:t>
            </a:r>
            <a:r>
              <a:rPr dirty="0" sz="1500" spc="-20">
                <a:latin typeface="Lucida Sans Unicode"/>
                <a:cs typeface="Lucida Sans Unicode"/>
              </a:rPr>
              <a:t>evidencia</a:t>
            </a:r>
            <a:r>
              <a:rPr dirty="0" sz="1500" spc="-15">
                <a:latin typeface="Lucida Sans Unicode"/>
                <a:cs typeface="Lucida Sans Unicode"/>
              </a:rPr>
              <a:t> </a:t>
            </a:r>
            <a:r>
              <a:rPr dirty="0" sz="1500">
                <a:latin typeface="Lucida Sans Unicode"/>
                <a:cs typeface="Lucida Sans Unicode"/>
              </a:rPr>
              <a:t>uma</a:t>
            </a:r>
            <a:r>
              <a:rPr dirty="0" sz="1500" spc="5">
                <a:latin typeface="Lucida Sans Unicode"/>
                <a:cs typeface="Lucida Sans Unicode"/>
              </a:rPr>
              <a:t> </a:t>
            </a:r>
            <a:r>
              <a:rPr dirty="0" sz="1500" spc="-20">
                <a:latin typeface="Lucida Sans Unicode"/>
                <a:cs typeface="Lucida Sans Unicode"/>
              </a:rPr>
              <a:t>clara</a:t>
            </a:r>
            <a:r>
              <a:rPr dirty="0" sz="1500" spc="-15">
                <a:latin typeface="Lucida Sans Unicode"/>
                <a:cs typeface="Lucida Sans Unicode"/>
              </a:rPr>
              <a:t> </a:t>
            </a:r>
            <a:r>
              <a:rPr dirty="0" sz="1500" spc="-10">
                <a:latin typeface="Lucida Sans Unicode"/>
                <a:cs typeface="Lucida Sans Unicode"/>
              </a:rPr>
              <a:t>guinada</a:t>
            </a:r>
            <a:r>
              <a:rPr dirty="0" sz="1500" spc="-5">
                <a:latin typeface="Lucida Sans Unicode"/>
                <a:cs typeface="Lucida Sans Unicode"/>
              </a:rPr>
              <a:t> </a:t>
            </a:r>
            <a:r>
              <a:rPr dirty="0" sz="1500" spc="-20">
                <a:latin typeface="Lucida Sans Unicode"/>
                <a:cs typeface="Lucida Sans Unicode"/>
              </a:rPr>
              <a:t>às</a:t>
            </a:r>
            <a:r>
              <a:rPr dirty="0" sz="1500" spc="-15">
                <a:latin typeface="Lucida Sans Unicode"/>
                <a:cs typeface="Lucida Sans Unicode"/>
              </a:rPr>
              <a:t> </a:t>
            </a:r>
            <a:r>
              <a:rPr dirty="0" sz="1500" spc="-25">
                <a:latin typeface="Lucida Sans Unicode"/>
                <a:cs typeface="Lucida Sans Unicode"/>
              </a:rPr>
              <a:t>práticas</a:t>
            </a:r>
            <a:r>
              <a:rPr dirty="0" sz="1500" spc="-20">
                <a:latin typeface="Lucida Sans Unicode"/>
                <a:cs typeface="Lucida Sans Unicode"/>
              </a:rPr>
              <a:t> </a:t>
            </a:r>
            <a:r>
              <a:rPr dirty="0" sz="1500" spc="-35">
                <a:latin typeface="Lucida Sans Unicode"/>
                <a:cs typeface="Lucida Sans Unicode"/>
              </a:rPr>
              <a:t>ortodoxas,</a:t>
            </a:r>
            <a:r>
              <a:rPr dirty="0" sz="1500" spc="-30">
                <a:latin typeface="Lucida Sans Unicode"/>
                <a:cs typeface="Lucida Sans Unicode"/>
              </a:rPr>
              <a:t> </a:t>
            </a:r>
            <a:r>
              <a:rPr dirty="0" sz="1500" spc="-15">
                <a:latin typeface="Lucida Sans Unicode"/>
                <a:cs typeface="Lucida Sans Unicode"/>
              </a:rPr>
              <a:t>especialmente</a:t>
            </a:r>
            <a:r>
              <a:rPr dirty="0" sz="1500" spc="-10">
                <a:latin typeface="Lucida Sans Unicode"/>
                <a:cs typeface="Lucida Sans Unicode"/>
              </a:rPr>
              <a:t> </a:t>
            </a:r>
            <a:r>
              <a:rPr dirty="0" sz="1500">
                <a:latin typeface="Lucida Sans Unicode"/>
                <a:cs typeface="Lucida Sans Unicode"/>
              </a:rPr>
              <a:t>na</a:t>
            </a:r>
            <a:r>
              <a:rPr dirty="0" sz="1500" spc="5">
                <a:latin typeface="Lucida Sans Unicode"/>
                <a:cs typeface="Lucida Sans Unicode"/>
              </a:rPr>
              <a:t> </a:t>
            </a:r>
            <a:r>
              <a:rPr dirty="0" sz="1500" spc="-30">
                <a:latin typeface="Lucida Sans Unicode"/>
                <a:cs typeface="Lucida Sans Unicode"/>
              </a:rPr>
              <a:t>política </a:t>
            </a:r>
            <a:r>
              <a:rPr dirty="0" sz="1500" spc="-25">
                <a:latin typeface="Lucida Sans Unicode"/>
                <a:cs typeface="Lucida Sans Unicode"/>
              </a:rPr>
              <a:t> </a:t>
            </a:r>
            <a:r>
              <a:rPr dirty="0" sz="1500" spc="-5">
                <a:latin typeface="Lucida Sans Unicode"/>
                <a:cs typeface="Lucida Sans Unicode"/>
              </a:rPr>
              <a:t>monetária</a:t>
            </a:r>
            <a:r>
              <a:rPr dirty="0" sz="1500" spc="-90">
                <a:latin typeface="Lucida Sans Unicode"/>
                <a:cs typeface="Lucida Sans Unicode"/>
              </a:rPr>
              <a:t> </a:t>
            </a:r>
            <a:r>
              <a:rPr dirty="0" sz="1500" spc="10">
                <a:latin typeface="Lucida Sans Unicode"/>
                <a:cs typeface="Lucida Sans Unicode"/>
              </a:rPr>
              <a:t>e</a:t>
            </a:r>
            <a:r>
              <a:rPr dirty="0" sz="1500" spc="-85">
                <a:latin typeface="Lucida Sans Unicode"/>
                <a:cs typeface="Lucida Sans Unicode"/>
              </a:rPr>
              <a:t> </a:t>
            </a:r>
            <a:r>
              <a:rPr dirty="0" sz="1500" spc="-30">
                <a:latin typeface="Lucida Sans Unicode"/>
                <a:cs typeface="Lucida Sans Unicode"/>
              </a:rPr>
              <a:t>cambial.</a:t>
            </a:r>
            <a:endParaRPr sz="1500">
              <a:latin typeface="Lucida Sans Unicode"/>
              <a:cs typeface="Lucida Sans Unicode"/>
            </a:endParaRPr>
          </a:p>
          <a:p>
            <a:pPr algn="just" marL="393065" marR="5080">
              <a:lnSpc>
                <a:spcPct val="112500"/>
              </a:lnSpc>
              <a:spcBef>
                <a:spcPts val="1500"/>
              </a:spcBef>
            </a:pPr>
            <a:r>
              <a:rPr dirty="0" sz="1500" spc="-10">
                <a:latin typeface="Lucida Sans Unicode"/>
                <a:cs typeface="Lucida Sans Unicode"/>
              </a:rPr>
              <a:t>Regra</a:t>
            </a:r>
            <a:r>
              <a:rPr dirty="0" sz="1500" spc="-5">
                <a:latin typeface="Lucida Sans Unicode"/>
                <a:cs typeface="Lucida Sans Unicode"/>
              </a:rPr>
              <a:t> </a:t>
            </a:r>
            <a:r>
              <a:rPr dirty="0" sz="1500" spc="-20">
                <a:latin typeface="Lucida Sans Unicode"/>
                <a:cs typeface="Lucida Sans Unicode"/>
              </a:rPr>
              <a:t>do</a:t>
            </a:r>
            <a:r>
              <a:rPr dirty="0" sz="1500" spc="-15">
                <a:latin typeface="Lucida Sans Unicode"/>
                <a:cs typeface="Lucida Sans Unicode"/>
              </a:rPr>
              <a:t> teto</a:t>
            </a:r>
            <a:r>
              <a:rPr dirty="0" sz="1500" spc="-10">
                <a:latin typeface="Lucida Sans Unicode"/>
                <a:cs typeface="Lucida Sans Unicode"/>
              </a:rPr>
              <a:t> </a:t>
            </a:r>
            <a:r>
              <a:rPr dirty="0" sz="1500" spc="-30">
                <a:latin typeface="Lucida Sans Unicode"/>
                <a:cs typeface="Lucida Sans Unicode"/>
              </a:rPr>
              <a:t>dos</a:t>
            </a:r>
            <a:r>
              <a:rPr dirty="0" sz="1500" spc="-25">
                <a:latin typeface="Lucida Sans Unicode"/>
                <a:cs typeface="Lucida Sans Unicode"/>
              </a:rPr>
              <a:t> gastos</a:t>
            </a:r>
            <a:r>
              <a:rPr dirty="0" sz="1500" spc="-20">
                <a:latin typeface="Lucida Sans Unicode"/>
                <a:cs typeface="Lucida Sans Unicode"/>
              </a:rPr>
              <a:t> </a:t>
            </a:r>
            <a:r>
              <a:rPr dirty="0" sz="1500" spc="-75">
                <a:latin typeface="Lucida Sans Unicode"/>
                <a:cs typeface="Lucida Sans Unicode"/>
              </a:rPr>
              <a:t>(2016):</a:t>
            </a:r>
            <a:r>
              <a:rPr dirty="0" sz="1500" spc="-70">
                <a:latin typeface="Lucida Sans Unicode"/>
                <a:cs typeface="Lucida Sans Unicode"/>
              </a:rPr>
              <a:t> </a:t>
            </a:r>
            <a:r>
              <a:rPr dirty="0" sz="1500" spc="-15">
                <a:latin typeface="Lucida Sans Unicode"/>
                <a:cs typeface="Lucida Sans Unicode"/>
              </a:rPr>
              <a:t>o</a:t>
            </a:r>
            <a:r>
              <a:rPr dirty="0" sz="1500" spc="-10">
                <a:latin typeface="Lucida Sans Unicode"/>
                <a:cs typeface="Lucida Sans Unicode"/>
              </a:rPr>
              <a:t> </a:t>
            </a:r>
            <a:r>
              <a:rPr dirty="0" sz="1500" spc="-15">
                <a:latin typeface="Lucida Sans Unicode"/>
                <a:cs typeface="Lucida Sans Unicode"/>
              </a:rPr>
              <a:t>governo</a:t>
            </a:r>
            <a:r>
              <a:rPr dirty="0" sz="1500" spc="-10">
                <a:latin typeface="Lucida Sans Unicode"/>
                <a:cs typeface="Lucida Sans Unicode"/>
              </a:rPr>
              <a:t> </a:t>
            </a:r>
            <a:r>
              <a:rPr dirty="0" sz="1500" spc="-15">
                <a:latin typeface="Lucida Sans Unicode"/>
                <a:cs typeface="Lucida Sans Unicode"/>
              </a:rPr>
              <a:t>federal</a:t>
            </a:r>
            <a:r>
              <a:rPr dirty="0" sz="1500" spc="-10">
                <a:latin typeface="Lucida Sans Unicode"/>
                <a:cs typeface="Lucida Sans Unicode"/>
              </a:rPr>
              <a:t> </a:t>
            </a:r>
            <a:r>
              <a:rPr dirty="0" sz="1500" spc="-15">
                <a:latin typeface="Lucida Sans Unicode"/>
                <a:cs typeface="Lucida Sans Unicode"/>
              </a:rPr>
              <a:t>poderia</a:t>
            </a:r>
            <a:r>
              <a:rPr dirty="0" sz="1500" spc="-10">
                <a:latin typeface="Lucida Sans Unicode"/>
                <a:cs typeface="Lucida Sans Unicode"/>
              </a:rPr>
              <a:t> gastar</a:t>
            </a:r>
            <a:r>
              <a:rPr dirty="0" sz="1500" spc="-5">
                <a:latin typeface="Lucida Sans Unicode"/>
                <a:cs typeface="Lucida Sans Unicode"/>
              </a:rPr>
              <a:t> </a:t>
            </a:r>
            <a:r>
              <a:rPr dirty="0" sz="1500" spc="-15">
                <a:latin typeface="Lucida Sans Unicode"/>
                <a:cs typeface="Lucida Sans Unicode"/>
              </a:rPr>
              <a:t>o</a:t>
            </a:r>
            <a:r>
              <a:rPr dirty="0" sz="1500" spc="-10">
                <a:latin typeface="Lucida Sans Unicode"/>
                <a:cs typeface="Lucida Sans Unicode"/>
              </a:rPr>
              <a:t> </a:t>
            </a:r>
            <a:r>
              <a:rPr dirty="0" sz="1500" spc="-15">
                <a:latin typeface="Lucida Sans Unicode"/>
                <a:cs typeface="Lucida Sans Unicode"/>
              </a:rPr>
              <a:t>valor </a:t>
            </a:r>
            <a:r>
              <a:rPr dirty="0" sz="1500" spc="-459">
                <a:latin typeface="Lucida Sans Unicode"/>
                <a:cs typeface="Lucida Sans Unicode"/>
              </a:rPr>
              <a:t> </a:t>
            </a:r>
            <a:r>
              <a:rPr dirty="0" sz="1500" spc="-25">
                <a:latin typeface="Lucida Sans Unicode"/>
                <a:cs typeface="Lucida Sans Unicode"/>
              </a:rPr>
              <a:t>consumido</a:t>
            </a:r>
            <a:r>
              <a:rPr dirty="0" sz="1500" spc="-20">
                <a:latin typeface="Lucida Sans Unicode"/>
                <a:cs typeface="Lucida Sans Unicode"/>
              </a:rPr>
              <a:t> </a:t>
            </a:r>
            <a:r>
              <a:rPr dirty="0" sz="1500" spc="-10">
                <a:latin typeface="Lucida Sans Unicode"/>
                <a:cs typeface="Lucida Sans Unicode"/>
              </a:rPr>
              <a:t>no</a:t>
            </a:r>
            <a:r>
              <a:rPr dirty="0" sz="1500" spc="-5">
                <a:latin typeface="Lucida Sans Unicode"/>
                <a:cs typeface="Lucida Sans Unicode"/>
              </a:rPr>
              <a:t> ano</a:t>
            </a:r>
            <a:r>
              <a:rPr dirty="0" sz="1500">
                <a:latin typeface="Lucida Sans Unicode"/>
                <a:cs typeface="Lucida Sans Unicode"/>
              </a:rPr>
              <a:t> </a:t>
            </a:r>
            <a:r>
              <a:rPr dirty="0" sz="1500" spc="-45">
                <a:latin typeface="Lucida Sans Unicode"/>
                <a:cs typeface="Lucida Sans Unicode"/>
              </a:rPr>
              <a:t>anterior,</a:t>
            </a:r>
            <a:r>
              <a:rPr dirty="0" sz="1500" spc="-40">
                <a:latin typeface="Lucida Sans Unicode"/>
                <a:cs typeface="Lucida Sans Unicode"/>
              </a:rPr>
              <a:t> </a:t>
            </a:r>
            <a:r>
              <a:rPr dirty="0" sz="1500" spc="-25">
                <a:latin typeface="Lucida Sans Unicode"/>
                <a:cs typeface="Lucida Sans Unicode"/>
              </a:rPr>
              <a:t>corrigido</a:t>
            </a:r>
            <a:r>
              <a:rPr dirty="0" sz="1500" spc="-20">
                <a:latin typeface="Lucida Sans Unicode"/>
                <a:cs typeface="Lucida Sans Unicode"/>
              </a:rPr>
              <a:t> </a:t>
            </a:r>
            <a:r>
              <a:rPr dirty="0" sz="1500" spc="-15">
                <a:latin typeface="Lucida Sans Unicode"/>
                <a:cs typeface="Lucida Sans Unicode"/>
              </a:rPr>
              <a:t>pela</a:t>
            </a:r>
            <a:r>
              <a:rPr dirty="0" sz="1500" spc="-10">
                <a:latin typeface="Lucida Sans Unicode"/>
                <a:cs typeface="Lucida Sans Unicode"/>
              </a:rPr>
              <a:t> </a:t>
            </a:r>
            <a:r>
              <a:rPr dirty="0" sz="1500" spc="-30">
                <a:latin typeface="Lucida Sans Unicode"/>
                <a:cs typeface="Lucida Sans Unicode"/>
              </a:rPr>
              <a:t>inflação,</a:t>
            </a:r>
            <a:r>
              <a:rPr dirty="0" sz="1500" spc="-25">
                <a:latin typeface="Lucida Sans Unicode"/>
                <a:cs typeface="Lucida Sans Unicode"/>
              </a:rPr>
              <a:t> </a:t>
            </a:r>
            <a:r>
              <a:rPr dirty="0" sz="1500" spc="-30">
                <a:latin typeface="Lucida Sans Unicode"/>
                <a:cs typeface="Lucida Sans Unicode"/>
              </a:rPr>
              <a:t>significando</a:t>
            </a:r>
            <a:r>
              <a:rPr dirty="0" sz="1500" spc="-25">
                <a:latin typeface="Lucida Sans Unicode"/>
                <a:cs typeface="Lucida Sans Unicode"/>
              </a:rPr>
              <a:t> </a:t>
            </a:r>
            <a:r>
              <a:rPr dirty="0" sz="1500" spc="-5">
                <a:latin typeface="Lucida Sans Unicode"/>
                <a:cs typeface="Lucida Sans Unicode"/>
              </a:rPr>
              <a:t>um </a:t>
            </a:r>
            <a:r>
              <a:rPr dirty="0" sz="1500">
                <a:latin typeface="Lucida Sans Unicode"/>
                <a:cs typeface="Lucida Sans Unicode"/>
              </a:rPr>
              <a:t> </a:t>
            </a:r>
            <a:r>
              <a:rPr dirty="0" sz="1500" spc="-15">
                <a:latin typeface="Lucida Sans Unicode"/>
                <a:cs typeface="Lucida Sans Unicode"/>
              </a:rPr>
              <a:t>congelamento</a:t>
            </a:r>
            <a:r>
              <a:rPr dirty="0" sz="1500" spc="-85">
                <a:latin typeface="Lucida Sans Unicode"/>
                <a:cs typeface="Lucida Sans Unicode"/>
              </a:rPr>
              <a:t> </a:t>
            </a:r>
            <a:r>
              <a:rPr dirty="0" sz="1500" spc="-15">
                <a:latin typeface="Lucida Sans Unicode"/>
                <a:cs typeface="Lucida Sans Unicode"/>
              </a:rPr>
              <a:t>real</a:t>
            </a:r>
            <a:r>
              <a:rPr dirty="0" sz="1500" spc="-85">
                <a:latin typeface="Lucida Sans Unicode"/>
                <a:cs typeface="Lucida Sans Unicode"/>
              </a:rPr>
              <a:t> </a:t>
            </a:r>
            <a:r>
              <a:rPr dirty="0" sz="1500" spc="-30">
                <a:latin typeface="Lucida Sans Unicode"/>
                <a:cs typeface="Lucida Sans Unicode"/>
              </a:rPr>
              <a:t>dos</a:t>
            </a:r>
            <a:r>
              <a:rPr dirty="0" sz="1500" spc="-85">
                <a:latin typeface="Lucida Sans Unicode"/>
                <a:cs typeface="Lucida Sans Unicode"/>
              </a:rPr>
              <a:t> </a:t>
            </a:r>
            <a:r>
              <a:rPr dirty="0" sz="1500" spc="-25">
                <a:latin typeface="Lucida Sans Unicode"/>
                <a:cs typeface="Lucida Sans Unicode"/>
              </a:rPr>
              <a:t>gastos</a:t>
            </a:r>
            <a:r>
              <a:rPr dirty="0" sz="1500" spc="-85">
                <a:latin typeface="Lucida Sans Unicode"/>
                <a:cs typeface="Lucida Sans Unicode"/>
              </a:rPr>
              <a:t> </a:t>
            </a:r>
            <a:r>
              <a:rPr dirty="0" sz="1500" spc="-40">
                <a:latin typeface="Lucida Sans Unicode"/>
                <a:cs typeface="Lucida Sans Unicode"/>
              </a:rPr>
              <a:t>públicos.</a:t>
            </a:r>
            <a:endParaRPr sz="1500">
              <a:latin typeface="Lucida Sans Unicode"/>
              <a:cs typeface="Lucida Sans Unicode"/>
            </a:endParaRPr>
          </a:p>
          <a:p>
            <a:pPr algn="just" marL="393065" marR="5080">
              <a:lnSpc>
                <a:spcPct val="112500"/>
              </a:lnSpc>
              <a:spcBef>
                <a:spcPts val="1500"/>
              </a:spcBef>
            </a:pPr>
            <a:r>
              <a:rPr dirty="0" sz="1500" spc="-5">
                <a:latin typeface="Lucida Sans Unicode"/>
                <a:cs typeface="Lucida Sans Unicode"/>
              </a:rPr>
              <a:t>Reforma </a:t>
            </a:r>
            <a:r>
              <a:rPr dirty="0" sz="1500" spc="-20">
                <a:latin typeface="Lucida Sans Unicode"/>
                <a:cs typeface="Lucida Sans Unicode"/>
              </a:rPr>
              <a:t>trabalhista </a:t>
            </a:r>
            <a:r>
              <a:rPr dirty="0" sz="1500" spc="-75">
                <a:latin typeface="Lucida Sans Unicode"/>
                <a:cs typeface="Lucida Sans Unicode"/>
              </a:rPr>
              <a:t>(2017): </a:t>
            </a:r>
            <a:r>
              <a:rPr dirty="0" sz="1500" spc="5">
                <a:latin typeface="Lucida Sans Unicode"/>
                <a:cs typeface="Lucida Sans Unicode"/>
              </a:rPr>
              <a:t>em </a:t>
            </a:r>
            <a:r>
              <a:rPr dirty="0" sz="1500" spc="-20">
                <a:latin typeface="Lucida Sans Unicode"/>
                <a:cs typeface="Lucida Sans Unicode"/>
              </a:rPr>
              <a:t>resposta </a:t>
            </a:r>
            <a:r>
              <a:rPr dirty="0" sz="1500" spc="-5">
                <a:latin typeface="Lucida Sans Unicode"/>
                <a:cs typeface="Lucida Sans Unicode"/>
              </a:rPr>
              <a:t>ao </a:t>
            </a:r>
            <a:r>
              <a:rPr dirty="0" sz="1500" spc="-20">
                <a:latin typeface="Lucida Sans Unicode"/>
                <a:cs typeface="Lucida Sans Unicode"/>
              </a:rPr>
              <a:t>peso </a:t>
            </a:r>
            <a:r>
              <a:rPr dirty="0" sz="1500" spc="-10">
                <a:latin typeface="Lucida Sans Unicode"/>
                <a:cs typeface="Lucida Sans Unicode"/>
              </a:rPr>
              <a:t>que </a:t>
            </a:r>
            <a:r>
              <a:rPr dirty="0" sz="1500" spc="-30">
                <a:latin typeface="Lucida Sans Unicode"/>
                <a:cs typeface="Lucida Sans Unicode"/>
              </a:rPr>
              <a:t>os </a:t>
            </a:r>
            <a:r>
              <a:rPr dirty="0" sz="1500" spc="-10">
                <a:latin typeface="Lucida Sans Unicode"/>
                <a:cs typeface="Lucida Sans Unicode"/>
              </a:rPr>
              <a:t>aumentos </a:t>
            </a:r>
            <a:r>
              <a:rPr dirty="0" sz="1500" spc="-20">
                <a:latin typeface="Lucida Sans Unicode"/>
                <a:cs typeface="Lucida Sans Unicode"/>
              </a:rPr>
              <a:t>do salário </a:t>
            </a:r>
            <a:r>
              <a:rPr dirty="0" sz="1500" spc="-15">
                <a:latin typeface="Lucida Sans Unicode"/>
                <a:cs typeface="Lucida Sans Unicode"/>
              </a:rPr>
              <a:t> </a:t>
            </a:r>
            <a:r>
              <a:rPr dirty="0" sz="1500" spc="-20">
                <a:latin typeface="Lucida Sans Unicode"/>
                <a:cs typeface="Lucida Sans Unicode"/>
              </a:rPr>
              <a:t>mínimo</a:t>
            </a:r>
            <a:r>
              <a:rPr dirty="0" sz="1500" spc="-15">
                <a:latin typeface="Lucida Sans Unicode"/>
                <a:cs typeface="Lucida Sans Unicode"/>
              </a:rPr>
              <a:t> </a:t>
            </a:r>
            <a:r>
              <a:rPr dirty="0" sz="1500" spc="-10">
                <a:latin typeface="Lucida Sans Unicode"/>
                <a:cs typeface="Lucida Sans Unicode"/>
              </a:rPr>
              <a:t>representavam</a:t>
            </a:r>
            <a:r>
              <a:rPr dirty="0" sz="1500" spc="-5">
                <a:latin typeface="Lucida Sans Unicode"/>
                <a:cs typeface="Lucida Sans Unicode"/>
              </a:rPr>
              <a:t> para</a:t>
            </a:r>
            <a:r>
              <a:rPr dirty="0" sz="1500">
                <a:latin typeface="Lucida Sans Unicode"/>
                <a:cs typeface="Lucida Sans Unicode"/>
              </a:rPr>
              <a:t> </a:t>
            </a:r>
            <a:r>
              <a:rPr dirty="0" sz="1500" spc="10">
                <a:latin typeface="Lucida Sans Unicode"/>
                <a:cs typeface="Lucida Sans Unicode"/>
              </a:rPr>
              <a:t>a</a:t>
            </a:r>
            <a:r>
              <a:rPr dirty="0" sz="1500" spc="15">
                <a:latin typeface="Lucida Sans Unicode"/>
                <a:cs typeface="Lucida Sans Unicode"/>
              </a:rPr>
              <a:t> </a:t>
            </a:r>
            <a:r>
              <a:rPr dirty="0" sz="1500" spc="-25">
                <a:latin typeface="Lucida Sans Unicode"/>
                <a:cs typeface="Lucida Sans Unicode"/>
              </a:rPr>
              <a:t>dívida</a:t>
            </a:r>
            <a:r>
              <a:rPr dirty="0" sz="1500" spc="-20">
                <a:latin typeface="Lucida Sans Unicode"/>
                <a:cs typeface="Lucida Sans Unicode"/>
              </a:rPr>
              <a:t> </a:t>
            </a:r>
            <a:r>
              <a:rPr dirty="0" sz="1500" spc="-35">
                <a:latin typeface="Lucida Sans Unicode"/>
                <a:cs typeface="Lucida Sans Unicode"/>
              </a:rPr>
              <a:t>pública,</a:t>
            </a:r>
            <a:r>
              <a:rPr dirty="0" sz="1500" spc="-30">
                <a:latin typeface="Lucida Sans Unicode"/>
                <a:cs typeface="Lucida Sans Unicode"/>
              </a:rPr>
              <a:t> </a:t>
            </a:r>
            <a:r>
              <a:rPr dirty="0" sz="1500" spc="-15">
                <a:latin typeface="Lucida Sans Unicode"/>
                <a:cs typeface="Lucida Sans Unicode"/>
              </a:rPr>
              <a:t>permitiu</a:t>
            </a:r>
            <a:r>
              <a:rPr dirty="0" sz="1500" spc="-10">
                <a:latin typeface="Lucida Sans Unicode"/>
                <a:cs typeface="Lucida Sans Unicode"/>
              </a:rPr>
              <a:t> </a:t>
            </a:r>
            <a:r>
              <a:rPr dirty="0" sz="1500" spc="10">
                <a:latin typeface="Lucida Sans Unicode"/>
                <a:cs typeface="Lucida Sans Unicode"/>
              </a:rPr>
              <a:t>a</a:t>
            </a:r>
            <a:r>
              <a:rPr dirty="0" sz="1500" spc="15">
                <a:latin typeface="Lucida Sans Unicode"/>
                <a:cs typeface="Lucida Sans Unicode"/>
              </a:rPr>
              <a:t> </a:t>
            </a:r>
            <a:r>
              <a:rPr dirty="0" sz="1500" spc="-45">
                <a:latin typeface="Lucida Sans Unicode"/>
                <a:cs typeface="Lucida Sans Unicode"/>
              </a:rPr>
              <a:t>flexibilização</a:t>
            </a:r>
            <a:r>
              <a:rPr dirty="0" sz="1500" spc="-40">
                <a:latin typeface="Lucida Sans Unicode"/>
                <a:cs typeface="Lucida Sans Unicode"/>
              </a:rPr>
              <a:t> </a:t>
            </a:r>
            <a:r>
              <a:rPr dirty="0" sz="1500" spc="-20">
                <a:latin typeface="Lucida Sans Unicode"/>
                <a:cs typeface="Lucida Sans Unicode"/>
              </a:rPr>
              <a:t>das </a:t>
            </a:r>
            <a:r>
              <a:rPr dirty="0" sz="1500" spc="-15">
                <a:latin typeface="Lucida Sans Unicode"/>
                <a:cs typeface="Lucida Sans Unicode"/>
              </a:rPr>
              <a:t> </a:t>
            </a:r>
            <a:r>
              <a:rPr dirty="0" sz="1500" spc="-20">
                <a:latin typeface="Lucida Sans Unicode"/>
                <a:cs typeface="Lucida Sans Unicode"/>
              </a:rPr>
              <a:t>relações </a:t>
            </a:r>
            <a:r>
              <a:rPr dirty="0" sz="1500" spc="-10">
                <a:latin typeface="Lucida Sans Unicode"/>
                <a:cs typeface="Lucida Sans Unicode"/>
              </a:rPr>
              <a:t>de </a:t>
            </a:r>
            <a:r>
              <a:rPr dirty="0" sz="1500" spc="-15">
                <a:latin typeface="Lucida Sans Unicode"/>
                <a:cs typeface="Lucida Sans Unicode"/>
              </a:rPr>
              <a:t>trabalho </a:t>
            </a:r>
            <a:r>
              <a:rPr dirty="0" sz="1500" spc="10">
                <a:latin typeface="Lucida Sans Unicode"/>
                <a:cs typeface="Lucida Sans Unicode"/>
              </a:rPr>
              <a:t>e </a:t>
            </a:r>
            <a:r>
              <a:rPr dirty="0" sz="1500" spc="-20">
                <a:latin typeface="Lucida Sans Unicode"/>
                <a:cs typeface="Lucida Sans Unicode"/>
              </a:rPr>
              <a:t>resultou </a:t>
            </a:r>
            <a:r>
              <a:rPr dirty="0" sz="1500" spc="5">
                <a:latin typeface="Lucida Sans Unicode"/>
                <a:cs typeface="Lucida Sans Unicode"/>
              </a:rPr>
              <a:t>em </a:t>
            </a:r>
            <a:r>
              <a:rPr dirty="0" sz="1500" spc="-10">
                <a:latin typeface="Lucida Sans Unicode"/>
                <a:cs typeface="Lucida Sans Unicode"/>
              </a:rPr>
              <a:t>maior </a:t>
            </a:r>
            <a:r>
              <a:rPr dirty="0" sz="1500" spc="-30">
                <a:latin typeface="Lucida Sans Unicode"/>
                <a:cs typeface="Lucida Sans Unicode"/>
              </a:rPr>
              <a:t>precarização </a:t>
            </a:r>
            <a:r>
              <a:rPr dirty="0" sz="1500" spc="-20">
                <a:latin typeface="Lucida Sans Unicode"/>
                <a:cs typeface="Lucida Sans Unicode"/>
              </a:rPr>
              <a:t>das relações </a:t>
            </a:r>
            <a:r>
              <a:rPr dirty="0" sz="1500" spc="-10">
                <a:latin typeface="Lucida Sans Unicode"/>
                <a:cs typeface="Lucida Sans Unicode"/>
              </a:rPr>
              <a:t>de </a:t>
            </a:r>
            <a:r>
              <a:rPr dirty="0" sz="1500" spc="-20">
                <a:latin typeface="Lucida Sans Unicode"/>
                <a:cs typeface="Lucida Sans Unicode"/>
              </a:rPr>
              <a:t>trabalho. </a:t>
            </a:r>
            <a:r>
              <a:rPr dirty="0" sz="1500" spc="-15">
                <a:latin typeface="Lucida Sans Unicode"/>
                <a:cs typeface="Lucida Sans Unicode"/>
              </a:rPr>
              <a:t> </a:t>
            </a:r>
            <a:r>
              <a:rPr dirty="0" sz="1500" spc="-20">
                <a:solidFill>
                  <a:srgbClr val="1281B0"/>
                </a:solidFill>
                <a:latin typeface="Lucida Sans Unicode"/>
                <a:cs typeface="Lucida Sans Unicode"/>
              </a:rPr>
              <a:t>(Oreiro</a:t>
            </a:r>
            <a:r>
              <a:rPr dirty="0" sz="1500" spc="-90">
                <a:solidFill>
                  <a:srgbClr val="1281B0"/>
                </a:solidFill>
                <a:latin typeface="Lucida Sans Unicode"/>
                <a:cs typeface="Lucida Sans Unicode"/>
              </a:rPr>
              <a:t> </a:t>
            </a:r>
            <a:r>
              <a:rPr dirty="0" sz="1500" spc="10">
                <a:solidFill>
                  <a:srgbClr val="1281B0"/>
                </a:solidFill>
                <a:latin typeface="Lucida Sans Unicode"/>
                <a:cs typeface="Lucida Sans Unicode"/>
              </a:rPr>
              <a:t>e</a:t>
            </a:r>
            <a:r>
              <a:rPr dirty="0" sz="1500" spc="-85">
                <a:solidFill>
                  <a:srgbClr val="1281B0"/>
                </a:solidFill>
                <a:latin typeface="Lucida Sans Unicode"/>
                <a:cs typeface="Lucida Sans Unicode"/>
              </a:rPr>
              <a:t> </a:t>
            </a:r>
            <a:r>
              <a:rPr dirty="0" sz="1500" spc="-5">
                <a:solidFill>
                  <a:srgbClr val="1281B0"/>
                </a:solidFill>
                <a:latin typeface="Lucida Sans Unicode"/>
                <a:cs typeface="Lucida Sans Unicode"/>
              </a:rPr>
              <a:t>Paula,</a:t>
            </a:r>
            <a:r>
              <a:rPr dirty="0" sz="1500" spc="-85">
                <a:solidFill>
                  <a:srgbClr val="1281B0"/>
                </a:solidFill>
                <a:latin typeface="Lucida Sans Unicode"/>
                <a:cs typeface="Lucida Sans Unicode"/>
              </a:rPr>
              <a:t> </a:t>
            </a:r>
            <a:r>
              <a:rPr dirty="0" sz="1500" spc="-80">
                <a:solidFill>
                  <a:srgbClr val="1281B0"/>
                </a:solidFill>
                <a:latin typeface="Lucida Sans Unicode"/>
                <a:cs typeface="Lucida Sans Unicode"/>
              </a:rPr>
              <a:t>2021)</a:t>
            </a:r>
            <a:endParaRPr sz="1500">
              <a:latin typeface="Lucida Sans Unicode"/>
              <a:cs typeface="Lucida Sans Unicode"/>
            </a:endParaRPr>
          </a:p>
        </p:txBody>
      </p:sp>
      <p:pic>
        <p:nvPicPr>
          <p:cNvPr id="7" name="object 7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8543925" y="1752600"/>
            <a:ext cx="2371724" cy="3552824"/>
          </a:xfrm>
          <a:prstGeom prst="rect">
            <a:avLst/>
          </a:prstGeom>
        </p:spPr>
      </p:pic>
      <p:pic>
        <p:nvPicPr>
          <p:cNvPr id="8" name="object 8"/>
          <p:cNvPicPr/>
          <p:nvPr/>
        </p:nvPicPr>
        <p:blipFill>
          <a:blip r:embed="rId5" cstate="print"/>
          <a:stretch>
            <a:fillRect/>
          </a:stretch>
        </p:blipFill>
        <p:spPr>
          <a:xfrm>
            <a:off x="0" y="5457824"/>
            <a:ext cx="10915649" cy="1028700"/>
          </a:xfrm>
          <a:prstGeom prst="rect">
            <a:avLst/>
          </a:prstGeom>
        </p:spPr>
      </p:pic>
      <p:pic>
        <p:nvPicPr>
          <p:cNvPr id="9" name="object 9"/>
          <p:cNvPicPr/>
          <p:nvPr/>
        </p:nvPicPr>
        <p:blipFill>
          <a:blip r:embed="rId6" cstate="print"/>
          <a:stretch>
            <a:fillRect/>
          </a:stretch>
        </p:blipFill>
        <p:spPr>
          <a:xfrm>
            <a:off x="0" y="0"/>
            <a:ext cx="11525249" cy="1447799"/>
          </a:xfrm>
          <a:prstGeom prst="rect">
            <a:avLst/>
          </a:prstGeom>
        </p:spPr>
      </p:pic>
      <p:sp>
        <p:nvSpPr>
          <p:cNvPr id="10" name="object 10"/>
          <p:cNvSpPr txBox="1"/>
          <p:nvPr/>
        </p:nvSpPr>
        <p:spPr>
          <a:xfrm>
            <a:off x="10849420" y="6128619"/>
            <a:ext cx="536575" cy="259079"/>
          </a:xfrm>
          <a:prstGeom prst="rect">
            <a:avLst/>
          </a:prstGeom>
        </p:spPr>
        <p:txBody>
          <a:bodyPr wrap="square" lIns="0" tIns="24130" rIns="0" bIns="0" rtlCol="0" vert="horz">
            <a:spAutoFit/>
          </a:bodyPr>
          <a:lstStyle/>
          <a:p>
            <a:pPr marL="38100">
              <a:lnSpc>
                <a:spcPct val="100000"/>
              </a:lnSpc>
              <a:spcBef>
                <a:spcPts val="190"/>
              </a:spcBef>
            </a:pPr>
            <a:fld id="{81D60167-4931-47E6-BA6A-407CBD079E47}" type="slidenum">
              <a:rPr dirty="0" sz="1350" spc="-85">
                <a:solidFill>
                  <a:srgbClr val="1281B0"/>
                </a:solidFill>
                <a:latin typeface="Lucida Sans Unicode"/>
                <a:cs typeface="Lucida Sans Unicode"/>
              </a:rPr>
              <a:t>1</a:t>
            </a:fld>
            <a:r>
              <a:rPr dirty="0" sz="1350" spc="-80">
                <a:solidFill>
                  <a:srgbClr val="1281B0"/>
                </a:solidFill>
                <a:latin typeface="Lucida Sans Unicode"/>
                <a:cs typeface="Lucida Sans Unicode"/>
              </a:rPr>
              <a:t> </a:t>
            </a:r>
            <a:r>
              <a:rPr dirty="0" sz="1350" spc="-210">
                <a:solidFill>
                  <a:srgbClr val="1281B0"/>
                </a:solidFill>
                <a:latin typeface="Lucida Sans Unicode"/>
                <a:cs typeface="Lucida Sans Unicode"/>
              </a:rPr>
              <a:t>/</a:t>
            </a:r>
            <a:r>
              <a:rPr dirty="0" sz="1350" spc="-80">
                <a:solidFill>
                  <a:srgbClr val="1281B0"/>
                </a:solidFill>
                <a:latin typeface="Lucida Sans Unicode"/>
                <a:cs typeface="Lucida Sans Unicode"/>
              </a:rPr>
              <a:t> </a:t>
            </a:r>
            <a:r>
              <a:rPr dirty="0" sz="1350" spc="-85">
                <a:solidFill>
                  <a:srgbClr val="1281B0"/>
                </a:solidFill>
                <a:latin typeface="Lucida Sans Unicode"/>
                <a:cs typeface="Lucida Sans Unicode"/>
              </a:rPr>
              <a:t>27</a:t>
            </a:r>
            <a:endParaRPr sz="1350">
              <a:latin typeface="Lucida Sans Unicode"/>
              <a:cs typeface="Lucida Sans Unicode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609599" y="2266950"/>
            <a:ext cx="2057399" cy="3086099"/>
          </a:xfrm>
          <a:prstGeom prst="rect">
            <a:avLst/>
          </a:prstGeom>
        </p:spPr>
      </p:pic>
      <p:pic>
        <p:nvPicPr>
          <p:cNvPr id="3" name="object 3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3371849" y="2038349"/>
            <a:ext cx="66675" cy="66674"/>
          </a:xfrm>
          <a:prstGeom prst="rect">
            <a:avLst/>
          </a:prstGeom>
        </p:spPr>
      </p:pic>
      <p:pic>
        <p:nvPicPr>
          <p:cNvPr id="4" name="object 4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3371849" y="2295524"/>
            <a:ext cx="66675" cy="66674"/>
          </a:xfrm>
          <a:prstGeom prst="rect">
            <a:avLst/>
          </a:prstGeom>
        </p:spPr>
      </p:pic>
      <p:pic>
        <p:nvPicPr>
          <p:cNvPr id="5" name="object 5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3371849" y="2809874"/>
            <a:ext cx="66675" cy="66674"/>
          </a:xfrm>
          <a:prstGeom prst="rect">
            <a:avLst/>
          </a:prstGeom>
        </p:spPr>
      </p:pic>
      <p:pic>
        <p:nvPicPr>
          <p:cNvPr id="6" name="object 6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3371849" y="3067049"/>
            <a:ext cx="66675" cy="66674"/>
          </a:xfrm>
          <a:prstGeom prst="rect">
            <a:avLst/>
          </a:prstGeom>
        </p:spPr>
      </p:pic>
      <p:pic>
        <p:nvPicPr>
          <p:cNvPr id="7" name="object 7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3748086" y="3319462"/>
            <a:ext cx="76200" cy="76199"/>
          </a:xfrm>
          <a:prstGeom prst="rect">
            <a:avLst/>
          </a:prstGeom>
        </p:spPr>
      </p:pic>
      <p:pic>
        <p:nvPicPr>
          <p:cNvPr id="8" name="object 8"/>
          <p:cNvPicPr/>
          <p:nvPr/>
        </p:nvPicPr>
        <p:blipFill>
          <a:blip r:embed="rId5" cstate="print"/>
          <a:stretch>
            <a:fillRect/>
          </a:stretch>
        </p:blipFill>
        <p:spPr>
          <a:xfrm>
            <a:off x="3748086" y="3833812"/>
            <a:ext cx="76200" cy="76199"/>
          </a:xfrm>
          <a:prstGeom prst="rect">
            <a:avLst/>
          </a:prstGeom>
        </p:spPr>
      </p:pic>
      <p:sp>
        <p:nvSpPr>
          <p:cNvPr id="9" name="object 9"/>
          <p:cNvSpPr txBox="1"/>
          <p:nvPr/>
        </p:nvSpPr>
        <p:spPr>
          <a:xfrm>
            <a:off x="3554412" y="1911350"/>
            <a:ext cx="7352030" cy="3883025"/>
          </a:xfrm>
          <a:prstGeom prst="rect">
            <a:avLst/>
          </a:prstGeom>
        </p:spPr>
        <p:txBody>
          <a:bodyPr wrap="square" lIns="0" tIns="4127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325"/>
              </a:spcBef>
            </a:pPr>
            <a:r>
              <a:rPr dirty="0" sz="1500" spc="-35">
                <a:latin typeface="Lucida Sans Unicode"/>
                <a:cs typeface="Lucida Sans Unicode"/>
              </a:rPr>
              <a:t>Assumiu</a:t>
            </a:r>
            <a:r>
              <a:rPr dirty="0" sz="1500" spc="-80">
                <a:latin typeface="Lucida Sans Unicode"/>
                <a:cs typeface="Lucida Sans Unicode"/>
              </a:rPr>
              <a:t> </a:t>
            </a:r>
            <a:r>
              <a:rPr dirty="0" sz="1500" spc="10">
                <a:latin typeface="Lucida Sans Unicode"/>
                <a:cs typeface="Lucida Sans Unicode"/>
              </a:rPr>
              <a:t>a</a:t>
            </a:r>
            <a:r>
              <a:rPr dirty="0" sz="1500" spc="-75">
                <a:latin typeface="Lucida Sans Unicode"/>
                <a:cs typeface="Lucida Sans Unicode"/>
              </a:rPr>
              <a:t> </a:t>
            </a:r>
            <a:r>
              <a:rPr dirty="0" sz="1500" spc="-25">
                <a:latin typeface="Lucida Sans Unicode"/>
                <a:cs typeface="Lucida Sans Unicode"/>
              </a:rPr>
              <a:t>presidência</a:t>
            </a:r>
            <a:r>
              <a:rPr dirty="0" sz="1500" spc="-80">
                <a:latin typeface="Lucida Sans Unicode"/>
                <a:cs typeface="Lucida Sans Unicode"/>
              </a:rPr>
              <a:t> </a:t>
            </a:r>
            <a:r>
              <a:rPr dirty="0" sz="1500" spc="5">
                <a:latin typeface="Lucida Sans Unicode"/>
                <a:cs typeface="Lucida Sans Unicode"/>
              </a:rPr>
              <a:t>em</a:t>
            </a:r>
            <a:r>
              <a:rPr dirty="0" sz="1500" spc="-75">
                <a:latin typeface="Lucida Sans Unicode"/>
                <a:cs typeface="Lucida Sans Unicode"/>
              </a:rPr>
              <a:t> </a:t>
            </a:r>
            <a:r>
              <a:rPr dirty="0" sz="1500" spc="-90">
                <a:latin typeface="Lucida Sans Unicode"/>
                <a:cs typeface="Lucida Sans Unicode"/>
              </a:rPr>
              <a:t>2019,</a:t>
            </a:r>
            <a:r>
              <a:rPr dirty="0" sz="1500" spc="-80">
                <a:latin typeface="Lucida Sans Unicode"/>
                <a:cs typeface="Lucida Sans Unicode"/>
              </a:rPr>
              <a:t> </a:t>
            </a:r>
            <a:r>
              <a:rPr dirty="0" sz="1500" spc="-20">
                <a:latin typeface="Lucida Sans Unicode"/>
                <a:cs typeface="Lucida Sans Unicode"/>
              </a:rPr>
              <a:t>sucedendo</a:t>
            </a:r>
            <a:r>
              <a:rPr dirty="0" sz="1500" spc="-75">
                <a:latin typeface="Lucida Sans Unicode"/>
                <a:cs typeface="Lucida Sans Unicode"/>
              </a:rPr>
              <a:t> </a:t>
            </a:r>
            <a:r>
              <a:rPr dirty="0" sz="1500" spc="-15">
                <a:latin typeface="Lucida Sans Unicode"/>
                <a:cs typeface="Lucida Sans Unicode"/>
              </a:rPr>
              <a:t>Michel</a:t>
            </a:r>
            <a:r>
              <a:rPr dirty="0" sz="1500" spc="-75">
                <a:latin typeface="Lucida Sans Unicode"/>
                <a:cs typeface="Lucida Sans Unicode"/>
              </a:rPr>
              <a:t> </a:t>
            </a:r>
            <a:r>
              <a:rPr dirty="0" sz="1500" spc="-45">
                <a:latin typeface="Lucida Sans Unicode"/>
                <a:cs typeface="Lucida Sans Unicode"/>
              </a:rPr>
              <a:t>Temer;</a:t>
            </a:r>
            <a:endParaRPr sz="1500">
              <a:latin typeface="Lucida Sans Unicode"/>
              <a:cs typeface="Lucida Sans Unicode"/>
            </a:endParaRPr>
          </a:p>
          <a:p>
            <a:pPr marL="12700" marR="1053465">
              <a:lnSpc>
                <a:spcPct val="112500"/>
              </a:lnSpc>
            </a:pPr>
            <a:r>
              <a:rPr dirty="0" sz="1500" spc="-5">
                <a:latin typeface="Lucida Sans Unicode"/>
                <a:cs typeface="Lucida Sans Unicode"/>
              </a:rPr>
              <a:t>Promessa</a:t>
            </a:r>
            <a:r>
              <a:rPr dirty="0" sz="1500" spc="-90">
                <a:latin typeface="Lucida Sans Unicode"/>
                <a:cs typeface="Lucida Sans Unicode"/>
              </a:rPr>
              <a:t> </a:t>
            </a:r>
            <a:r>
              <a:rPr dirty="0" sz="1500" spc="-10">
                <a:latin typeface="Lucida Sans Unicode"/>
                <a:cs typeface="Lucida Sans Unicode"/>
              </a:rPr>
              <a:t>de</a:t>
            </a:r>
            <a:r>
              <a:rPr dirty="0" sz="1500" spc="-85">
                <a:latin typeface="Lucida Sans Unicode"/>
                <a:cs typeface="Lucida Sans Unicode"/>
              </a:rPr>
              <a:t> </a:t>
            </a:r>
            <a:r>
              <a:rPr dirty="0" sz="1500" spc="-15">
                <a:latin typeface="Lucida Sans Unicode"/>
                <a:cs typeface="Lucida Sans Unicode"/>
              </a:rPr>
              <a:t>continuar</a:t>
            </a:r>
            <a:r>
              <a:rPr dirty="0" sz="1500" spc="-85">
                <a:latin typeface="Lucida Sans Unicode"/>
                <a:cs typeface="Lucida Sans Unicode"/>
              </a:rPr>
              <a:t> </a:t>
            </a:r>
            <a:r>
              <a:rPr dirty="0" sz="1500" spc="-15">
                <a:latin typeface="Lucida Sans Unicode"/>
                <a:cs typeface="Lucida Sans Unicode"/>
              </a:rPr>
              <a:t>o</a:t>
            </a:r>
            <a:r>
              <a:rPr dirty="0" sz="1500" spc="-85">
                <a:latin typeface="Lucida Sans Unicode"/>
                <a:cs typeface="Lucida Sans Unicode"/>
              </a:rPr>
              <a:t> </a:t>
            </a:r>
            <a:r>
              <a:rPr dirty="0" sz="1500" spc="-10">
                <a:latin typeface="Lucida Sans Unicode"/>
                <a:cs typeface="Lucida Sans Unicode"/>
              </a:rPr>
              <a:t>programa</a:t>
            </a:r>
            <a:r>
              <a:rPr dirty="0" sz="1500" spc="-85">
                <a:latin typeface="Lucida Sans Unicode"/>
                <a:cs typeface="Lucida Sans Unicode"/>
              </a:rPr>
              <a:t> </a:t>
            </a:r>
            <a:r>
              <a:rPr dirty="0" sz="1500" spc="-25">
                <a:latin typeface="Lucida Sans Unicode"/>
                <a:cs typeface="Lucida Sans Unicode"/>
              </a:rPr>
              <a:t>liberal</a:t>
            </a:r>
            <a:r>
              <a:rPr dirty="0" sz="1500" spc="-85">
                <a:latin typeface="Lucida Sans Unicode"/>
                <a:cs typeface="Lucida Sans Unicode"/>
              </a:rPr>
              <a:t> </a:t>
            </a:r>
            <a:r>
              <a:rPr dirty="0" sz="1500" spc="-20">
                <a:latin typeface="Lucida Sans Unicode"/>
                <a:cs typeface="Lucida Sans Unicode"/>
              </a:rPr>
              <a:t>econômico</a:t>
            </a:r>
            <a:r>
              <a:rPr dirty="0" sz="1500" spc="-85">
                <a:latin typeface="Lucida Sans Unicode"/>
                <a:cs typeface="Lucida Sans Unicode"/>
              </a:rPr>
              <a:t> </a:t>
            </a:r>
            <a:r>
              <a:rPr dirty="0" sz="1500" spc="-30">
                <a:latin typeface="Lucida Sans Unicode"/>
                <a:cs typeface="Lucida Sans Unicode"/>
              </a:rPr>
              <a:t>iniciado</a:t>
            </a:r>
            <a:r>
              <a:rPr dirty="0" sz="1500" spc="-85">
                <a:latin typeface="Lucida Sans Unicode"/>
                <a:cs typeface="Lucida Sans Unicode"/>
              </a:rPr>
              <a:t> </a:t>
            </a:r>
            <a:r>
              <a:rPr dirty="0" sz="1500" spc="-10">
                <a:latin typeface="Lucida Sans Unicode"/>
                <a:cs typeface="Lucida Sans Unicode"/>
              </a:rPr>
              <a:t>por</a:t>
            </a:r>
            <a:r>
              <a:rPr dirty="0" sz="1500" spc="-85">
                <a:latin typeface="Lucida Sans Unicode"/>
                <a:cs typeface="Lucida Sans Unicode"/>
              </a:rPr>
              <a:t> </a:t>
            </a:r>
            <a:r>
              <a:rPr dirty="0" sz="1500" spc="-15">
                <a:latin typeface="Lucida Sans Unicode"/>
                <a:cs typeface="Lucida Sans Unicode"/>
              </a:rPr>
              <a:t>seu </a:t>
            </a:r>
            <a:r>
              <a:rPr dirty="0" sz="1500" spc="-5">
                <a:latin typeface="Lucida Sans Unicode"/>
                <a:cs typeface="Lucida Sans Unicode"/>
              </a:rPr>
              <a:t> </a:t>
            </a:r>
            <a:r>
              <a:rPr dirty="0" sz="1500" spc="-20">
                <a:latin typeface="Lucida Sans Unicode"/>
                <a:cs typeface="Lucida Sans Unicode"/>
              </a:rPr>
              <a:t>antecessor;</a:t>
            </a:r>
            <a:endParaRPr sz="1500">
              <a:latin typeface="Lucida Sans Unicode"/>
              <a:cs typeface="Lucida Sans Unicode"/>
            </a:endParaRPr>
          </a:p>
          <a:p>
            <a:pPr marL="12700">
              <a:lnSpc>
                <a:spcPct val="100000"/>
              </a:lnSpc>
              <a:spcBef>
                <a:spcPts val="225"/>
              </a:spcBef>
            </a:pPr>
            <a:r>
              <a:rPr dirty="0" sz="1500" spc="-80">
                <a:latin typeface="Lucida Sans Unicode"/>
                <a:cs typeface="Lucida Sans Unicode"/>
              </a:rPr>
              <a:t>A</a:t>
            </a:r>
            <a:r>
              <a:rPr dirty="0" sz="1500" spc="-5">
                <a:latin typeface="Lucida Sans Unicode"/>
                <a:cs typeface="Lucida Sans Unicode"/>
              </a:rPr>
              <a:t>u</a:t>
            </a:r>
            <a:r>
              <a:rPr dirty="0" sz="1500" spc="-50">
                <a:latin typeface="Lucida Sans Unicode"/>
                <a:cs typeface="Lucida Sans Unicode"/>
              </a:rPr>
              <a:t>s</a:t>
            </a:r>
            <a:r>
              <a:rPr dirty="0" sz="1500" spc="-20">
                <a:latin typeface="Lucida Sans Unicode"/>
                <a:cs typeface="Lucida Sans Unicode"/>
              </a:rPr>
              <a:t>t</a:t>
            </a:r>
            <a:r>
              <a:rPr dirty="0" sz="1500" spc="10">
                <a:latin typeface="Lucida Sans Unicode"/>
                <a:cs typeface="Lucida Sans Unicode"/>
              </a:rPr>
              <a:t>e</a:t>
            </a:r>
            <a:r>
              <a:rPr dirty="0" sz="1500" spc="5">
                <a:latin typeface="Lucida Sans Unicode"/>
                <a:cs typeface="Lucida Sans Unicode"/>
              </a:rPr>
              <a:t>r</a:t>
            </a:r>
            <a:r>
              <a:rPr dirty="0" sz="1500" spc="-50">
                <a:latin typeface="Lucida Sans Unicode"/>
                <a:cs typeface="Lucida Sans Unicode"/>
              </a:rPr>
              <a:t>i</a:t>
            </a:r>
            <a:r>
              <a:rPr dirty="0" sz="1500" spc="-25">
                <a:latin typeface="Lucida Sans Unicode"/>
                <a:cs typeface="Lucida Sans Unicode"/>
              </a:rPr>
              <a:t>d</a:t>
            </a:r>
            <a:r>
              <a:rPr dirty="0" sz="1500" spc="10">
                <a:latin typeface="Lucida Sans Unicode"/>
                <a:cs typeface="Lucida Sans Unicode"/>
              </a:rPr>
              <a:t>a</a:t>
            </a:r>
            <a:r>
              <a:rPr dirty="0" sz="1500" spc="-25">
                <a:latin typeface="Lucida Sans Unicode"/>
                <a:cs typeface="Lucida Sans Unicode"/>
              </a:rPr>
              <a:t>d</a:t>
            </a:r>
            <a:r>
              <a:rPr dirty="0" sz="1500" spc="10">
                <a:latin typeface="Lucida Sans Unicode"/>
                <a:cs typeface="Lucida Sans Unicode"/>
              </a:rPr>
              <a:t>e</a:t>
            </a:r>
            <a:r>
              <a:rPr dirty="0" sz="1500" spc="-85">
                <a:latin typeface="Lucida Sans Unicode"/>
                <a:cs typeface="Lucida Sans Unicode"/>
              </a:rPr>
              <a:t> </a:t>
            </a:r>
            <a:r>
              <a:rPr dirty="0" sz="1500" spc="-45">
                <a:latin typeface="Lucida Sans Unicode"/>
                <a:cs typeface="Lucida Sans Unicode"/>
              </a:rPr>
              <a:t>fi</a:t>
            </a:r>
            <a:r>
              <a:rPr dirty="0" sz="1500" spc="-50">
                <a:latin typeface="Lucida Sans Unicode"/>
                <a:cs typeface="Lucida Sans Unicode"/>
              </a:rPr>
              <a:t>s</a:t>
            </a:r>
            <a:r>
              <a:rPr dirty="0" sz="1500" spc="-50">
                <a:latin typeface="Lucida Sans Unicode"/>
                <a:cs typeface="Lucida Sans Unicode"/>
              </a:rPr>
              <a:t>c</a:t>
            </a:r>
            <a:r>
              <a:rPr dirty="0" sz="1500" spc="10">
                <a:latin typeface="Lucida Sans Unicode"/>
                <a:cs typeface="Lucida Sans Unicode"/>
              </a:rPr>
              <a:t>a</a:t>
            </a:r>
            <a:r>
              <a:rPr dirty="0" sz="1500" spc="-50">
                <a:latin typeface="Lucida Sans Unicode"/>
                <a:cs typeface="Lucida Sans Unicode"/>
              </a:rPr>
              <a:t>l</a:t>
            </a:r>
            <a:r>
              <a:rPr dirty="0" sz="1500" spc="-75">
                <a:latin typeface="Lucida Sans Unicode"/>
                <a:cs typeface="Lucida Sans Unicode"/>
              </a:rPr>
              <a:t>;</a:t>
            </a:r>
            <a:endParaRPr sz="1500">
              <a:latin typeface="Lucida Sans Unicode"/>
              <a:cs typeface="Lucida Sans Unicode"/>
            </a:endParaRPr>
          </a:p>
          <a:p>
            <a:pPr marL="12700">
              <a:lnSpc>
                <a:spcPct val="100000"/>
              </a:lnSpc>
              <a:spcBef>
                <a:spcPts val="225"/>
              </a:spcBef>
            </a:pPr>
            <a:r>
              <a:rPr dirty="0" sz="1500" spc="-20">
                <a:latin typeface="Lucida Sans Unicode"/>
                <a:cs typeface="Lucida Sans Unicode"/>
              </a:rPr>
              <a:t>Aprofundamento</a:t>
            </a:r>
            <a:r>
              <a:rPr dirty="0" sz="1500" spc="-85">
                <a:latin typeface="Lucida Sans Unicode"/>
                <a:cs typeface="Lucida Sans Unicode"/>
              </a:rPr>
              <a:t> </a:t>
            </a:r>
            <a:r>
              <a:rPr dirty="0" sz="1500" spc="-20">
                <a:latin typeface="Lucida Sans Unicode"/>
                <a:cs typeface="Lucida Sans Unicode"/>
              </a:rPr>
              <a:t>das</a:t>
            </a:r>
            <a:r>
              <a:rPr dirty="0" sz="1500" spc="-80">
                <a:latin typeface="Lucida Sans Unicode"/>
                <a:cs typeface="Lucida Sans Unicode"/>
              </a:rPr>
              <a:t> </a:t>
            </a:r>
            <a:r>
              <a:rPr dirty="0" sz="1500" spc="-15">
                <a:latin typeface="Lucida Sans Unicode"/>
                <a:cs typeface="Lucida Sans Unicode"/>
              </a:rPr>
              <a:t>reformas</a:t>
            </a:r>
            <a:r>
              <a:rPr dirty="0" sz="1500" spc="-85">
                <a:latin typeface="Lucida Sans Unicode"/>
                <a:cs typeface="Lucida Sans Unicode"/>
              </a:rPr>
              <a:t> </a:t>
            </a:r>
            <a:r>
              <a:rPr dirty="0" sz="1500" spc="-25">
                <a:latin typeface="Lucida Sans Unicode"/>
                <a:cs typeface="Lucida Sans Unicode"/>
              </a:rPr>
              <a:t>econômicas:</a:t>
            </a:r>
            <a:endParaRPr sz="1500">
              <a:latin typeface="Lucida Sans Unicode"/>
              <a:cs typeface="Lucida Sans Unicode"/>
            </a:endParaRPr>
          </a:p>
          <a:p>
            <a:pPr marL="393065" marR="141605">
              <a:lnSpc>
                <a:spcPct val="112500"/>
              </a:lnSpc>
            </a:pPr>
            <a:r>
              <a:rPr dirty="0" sz="1500" spc="-5">
                <a:latin typeface="Lucida Sans Unicode"/>
                <a:cs typeface="Lucida Sans Unicode"/>
              </a:rPr>
              <a:t>Reforma</a:t>
            </a:r>
            <a:r>
              <a:rPr dirty="0" sz="1500" spc="-80">
                <a:latin typeface="Lucida Sans Unicode"/>
                <a:cs typeface="Lucida Sans Unicode"/>
              </a:rPr>
              <a:t> </a:t>
            </a:r>
            <a:r>
              <a:rPr dirty="0" sz="1500" spc="-5">
                <a:latin typeface="Lucida Sans Unicode"/>
                <a:cs typeface="Lucida Sans Unicode"/>
              </a:rPr>
              <a:t>da</a:t>
            </a:r>
            <a:r>
              <a:rPr dirty="0" sz="1500" spc="-80">
                <a:latin typeface="Lucida Sans Unicode"/>
                <a:cs typeface="Lucida Sans Unicode"/>
              </a:rPr>
              <a:t> </a:t>
            </a:r>
            <a:r>
              <a:rPr dirty="0" sz="1500" spc="-15">
                <a:latin typeface="Lucida Sans Unicode"/>
                <a:cs typeface="Lucida Sans Unicode"/>
              </a:rPr>
              <a:t>Previdência</a:t>
            </a:r>
            <a:r>
              <a:rPr dirty="0" sz="1500" spc="-75">
                <a:latin typeface="Lucida Sans Unicode"/>
                <a:cs typeface="Lucida Sans Unicode"/>
              </a:rPr>
              <a:t> (2019):</a:t>
            </a:r>
            <a:r>
              <a:rPr dirty="0" sz="1500" spc="-80">
                <a:latin typeface="Lucida Sans Unicode"/>
                <a:cs typeface="Lucida Sans Unicode"/>
              </a:rPr>
              <a:t> </a:t>
            </a:r>
            <a:r>
              <a:rPr dirty="0" sz="1500" spc="-10">
                <a:latin typeface="Lucida Sans Unicode"/>
                <a:cs typeface="Lucida Sans Unicode"/>
              </a:rPr>
              <a:t>que</a:t>
            </a:r>
            <a:r>
              <a:rPr dirty="0" sz="1500" spc="-80">
                <a:latin typeface="Lucida Sans Unicode"/>
                <a:cs typeface="Lucida Sans Unicode"/>
              </a:rPr>
              <a:t> </a:t>
            </a:r>
            <a:r>
              <a:rPr dirty="0" sz="1500" spc="-5">
                <a:latin typeface="Lucida Sans Unicode"/>
                <a:cs typeface="Lucida Sans Unicode"/>
              </a:rPr>
              <a:t>aumentou</a:t>
            </a:r>
            <a:r>
              <a:rPr dirty="0" sz="1500" spc="-75">
                <a:latin typeface="Lucida Sans Unicode"/>
                <a:cs typeface="Lucida Sans Unicode"/>
              </a:rPr>
              <a:t> </a:t>
            </a:r>
            <a:r>
              <a:rPr dirty="0" sz="1500" spc="10">
                <a:latin typeface="Lucida Sans Unicode"/>
                <a:cs typeface="Lucida Sans Unicode"/>
              </a:rPr>
              <a:t>a</a:t>
            </a:r>
            <a:r>
              <a:rPr dirty="0" sz="1500" spc="-80">
                <a:latin typeface="Lucida Sans Unicode"/>
                <a:cs typeface="Lucida Sans Unicode"/>
              </a:rPr>
              <a:t> </a:t>
            </a:r>
            <a:r>
              <a:rPr dirty="0" sz="1500" spc="-15">
                <a:latin typeface="Lucida Sans Unicode"/>
                <a:cs typeface="Lucida Sans Unicode"/>
              </a:rPr>
              <a:t>idade</a:t>
            </a:r>
            <a:r>
              <a:rPr dirty="0" sz="1500" spc="-75">
                <a:latin typeface="Lucida Sans Unicode"/>
                <a:cs typeface="Lucida Sans Unicode"/>
              </a:rPr>
              <a:t> </a:t>
            </a:r>
            <a:r>
              <a:rPr dirty="0" sz="1500" spc="-5">
                <a:latin typeface="Lucida Sans Unicode"/>
                <a:cs typeface="Lucida Sans Unicode"/>
              </a:rPr>
              <a:t>para</a:t>
            </a:r>
            <a:r>
              <a:rPr dirty="0" sz="1500" spc="-80">
                <a:latin typeface="Lucida Sans Unicode"/>
                <a:cs typeface="Lucida Sans Unicode"/>
              </a:rPr>
              <a:t> </a:t>
            </a:r>
            <a:r>
              <a:rPr dirty="0" sz="1500" spc="-15">
                <a:latin typeface="Lucida Sans Unicode"/>
                <a:cs typeface="Lucida Sans Unicode"/>
              </a:rPr>
              <a:t>aposentadoria</a:t>
            </a:r>
            <a:r>
              <a:rPr dirty="0" sz="1500" spc="-80">
                <a:latin typeface="Lucida Sans Unicode"/>
                <a:cs typeface="Lucida Sans Unicode"/>
              </a:rPr>
              <a:t> </a:t>
            </a:r>
            <a:r>
              <a:rPr dirty="0" sz="1500" spc="10">
                <a:latin typeface="Lucida Sans Unicode"/>
                <a:cs typeface="Lucida Sans Unicode"/>
              </a:rPr>
              <a:t>e </a:t>
            </a:r>
            <a:r>
              <a:rPr dirty="0" sz="1500" spc="-455">
                <a:latin typeface="Lucida Sans Unicode"/>
                <a:cs typeface="Lucida Sans Unicode"/>
              </a:rPr>
              <a:t> </a:t>
            </a:r>
            <a:r>
              <a:rPr dirty="0" sz="1500" spc="-35">
                <a:latin typeface="Lucida Sans Unicode"/>
                <a:cs typeface="Lucida Sans Unicode"/>
              </a:rPr>
              <a:t>reduziu</a:t>
            </a:r>
            <a:r>
              <a:rPr dirty="0" sz="1500" spc="-85">
                <a:latin typeface="Lucida Sans Unicode"/>
                <a:cs typeface="Lucida Sans Unicode"/>
              </a:rPr>
              <a:t> </a:t>
            </a:r>
            <a:r>
              <a:rPr dirty="0" sz="1500" spc="-15">
                <a:latin typeface="Lucida Sans Unicode"/>
                <a:cs typeface="Lucida Sans Unicode"/>
              </a:rPr>
              <a:t>o</a:t>
            </a:r>
            <a:r>
              <a:rPr dirty="0" sz="1500" spc="-85">
                <a:latin typeface="Lucida Sans Unicode"/>
                <a:cs typeface="Lucida Sans Unicode"/>
              </a:rPr>
              <a:t> </a:t>
            </a:r>
            <a:r>
              <a:rPr dirty="0" sz="1500" spc="-15">
                <a:latin typeface="Lucida Sans Unicode"/>
                <a:cs typeface="Lucida Sans Unicode"/>
              </a:rPr>
              <a:t>valor</a:t>
            </a:r>
            <a:r>
              <a:rPr dirty="0" sz="1500" spc="-85">
                <a:latin typeface="Lucida Sans Unicode"/>
                <a:cs typeface="Lucida Sans Unicode"/>
              </a:rPr>
              <a:t> </a:t>
            </a:r>
            <a:r>
              <a:rPr dirty="0" sz="1500" spc="-20">
                <a:latin typeface="Lucida Sans Unicode"/>
                <a:cs typeface="Lucida Sans Unicode"/>
              </a:rPr>
              <a:t>do</a:t>
            </a:r>
            <a:r>
              <a:rPr dirty="0" sz="1500" spc="-85">
                <a:latin typeface="Lucida Sans Unicode"/>
                <a:cs typeface="Lucida Sans Unicode"/>
              </a:rPr>
              <a:t> </a:t>
            </a:r>
            <a:r>
              <a:rPr dirty="0" sz="1500" spc="-25">
                <a:latin typeface="Lucida Sans Unicode"/>
                <a:cs typeface="Lucida Sans Unicode"/>
              </a:rPr>
              <a:t>benefício</a:t>
            </a:r>
            <a:r>
              <a:rPr dirty="0" sz="1500" spc="-85">
                <a:latin typeface="Lucida Sans Unicode"/>
                <a:cs typeface="Lucida Sans Unicode"/>
              </a:rPr>
              <a:t> </a:t>
            </a:r>
            <a:r>
              <a:rPr dirty="0" sz="1500" spc="-10">
                <a:latin typeface="Lucida Sans Unicode"/>
                <a:cs typeface="Lucida Sans Unicode"/>
              </a:rPr>
              <a:t>(menor</a:t>
            </a:r>
            <a:r>
              <a:rPr dirty="0" sz="1500" spc="-85">
                <a:latin typeface="Lucida Sans Unicode"/>
                <a:cs typeface="Lucida Sans Unicode"/>
              </a:rPr>
              <a:t> </a:t>
            </a:r>
            <a:r>
              <a:rPr dirty="0" sz="1500">
                <a:latin typeface="Lucida Sans Unicode"/>
                <a:cs typeface="Lucida Sans Unicode"/>
              </a:rPr>
              <a:t>menor</a:t>
            </a:r>
            <a:r>
              <a:rPr dirty="0" sz="1500" spc="-85">
                <a:latin typeface="Lucida Sans Unicode"/>
                <a:cs typeface="Lucida Sans Unicode"/>
              </a:rPr>
              <a:t> </a:t>
            </a:r>
            <a:r>
              <a:rPr dirty="0" sz="1500" spc="-10">
                <a:latin typeface="Lucida Sans Unicode"/>
                <a:cs typeface="Lucida Sans Unicode"/>
              </a:rPr>
              <a:t>que</a:t>
            </a:r>
            <a:r>
              <a:rPr dirty="0" sz="1500" spc="-85">
                <a:latin typeface="Lucida Sans Unicode"/>
                <a:cs typeface="Lucida Sans Unicode"/>
              </a:rPr>
              <a:t> </a:t>
            </a:r>
            <a:r>
              <a:rPr dirty="0" sz="1500" spc="10">
                <a:latin typeface="Lucida Sans Unicode"/>
                <a:cs typeface="Lucida Sans Unicode"/>
              </a:rPr>
              <a:t>a</a:t>
            </a:r>
            <a:r>
              <a:rPr dirty="0" sz="1500" spc="-85">
                <a:latin typeface="Lucida Sans Unicode"/>
                <a:cs typeface="Lucida Sans Unicode"/>
              </a:rPr>
              <a:t> </a:t>
            </a:r>
            <a:r>
              <a:rPr dirty="0" sz="1500" spc="-25">
                <a:latin typeface="Lucida Sans Unicode"/>
                <a:cs typeface="Lucida Sans Unicode"/>
              </a:rPr>
              <a:t>atual);</a:t>
            </a:r>
            <a:endParaRPr sz="1500">
              <a:latin typeface="Lucida Sans Unicode"/>
              <a:cs typeface="Lucida Sans Unicode"/>
            </a:endParaRPr>
          </a:p>
          <a:p>
            <a:pPr marL="393065" marR="287020">
              <a:lnSpc>
                <a:spcPct val="112500"/>
              </a:lnSpc>
            </a:pPr>
            <a:r>
              <a:rPr dirty="0" sz="1500" spc="-20">
                <a:latin typeface="Lucida Sans Unicode"/>
                <a:cs typeface="Lucida Sans Unicode"/>
              </a:rPr>
              <a:t>Autonomia</a:t>
            </a:r>
            <a:r>
              <a:rPr dirty="0" sz="1500" spc="-85">
                <a:latin typeface="Lucida Sans Unicode"/>
                <a:cs typeface="Lucida Sans Unicode"/>
              </a:rPr>
              <a:t> </a:t>
            </a:r>
            <a:r>
              <a:rPr dirty="0" sz="1500" spc="-20">
                <a:latin typeface="Lucida Sans Unicode"/>
                <a:cs typeface="Lucida Sans Unicode"/>
              </a:rPr>
              <a:t>do</a:t>
            </a:r>
            <a:r>
              <a:rPr dirty="0" sz="1500" spc="-80">
                <a:latin typeface="Lucida Sans Unicode"/>
                <a:cs typeface="Lucida Sans Unicode"/>
              </a:rPr>
              <a:t> </a:t>
            </a:r>
            <a:r>
              <a:rPr dirty="0" sz="1500" spc="10">
                <a:latin typeface="Lucida Sans Unicode"/>
                <a:cs typeface="Lucida Sans Unicode"/>
              </a:rPr>
              <a:t>Banco</a:t>
            </a:r>
            <a:r>
              <a:rPr dirty="0" sz="1500" spc="-80">
                <a:latin typeface="Lucida Sans Unicode"/>
                <a:cs typeface="Lucida Sans Unicode"/>
              </a:rPr>
              <a:t> </a:t>
            </a:r>
            <a:r>
              <a:rPr dirty="0" sz="1500" spc="-25">
                <a:latin typeface="Lucida Sans Unicode"/>
                <a:cs typeface="Lucida Sans Unicode"/>
              </a:rPr>
              <a:t>Central</a:t>
            </a:r>
            <a:r>
              <a:rPr dirty="0" sz="1500" spc="-85">
                <a:latin typeface="Lucida Sans Unicode"/>
                <a:cs typeface="Lucida Sans Unicode"/>
              </a:rPr>
              <a:t> </a:t>
            </a:r>
            <a:r>
              <a:rPr dirty="0" sz="1500" spc="-75">
                <a:latin typeface="Lucida Sans Unicode"/>
                <a:cs typeface="Lucida Sans Unicode"/>
              </a:rPr>
              <a:t>(2021):</a:t>
            </a:r>
            <a:r>
              <a:rPr dirty="0" sz="1500" spc="-80">
                <a:latin typeface="Lucida Sans Unicode"/>
                <a:cs typeface="Lucida Sans Unicode"/>
              </a:rPr>
              <a:t> </a:t>
            </a:r>
            <a:r>
              <a:rPr dirty="0" sz="1500" spc="-15">
                <a:latin typeface="Lucida Sans Unicode"/>
                <a:cs typeface="Lucida Sans Unicode"/>
              </a:rPr>
              <a:t>o</a:t>
            </a:r>
            <a:r>
              <a:rPr dirty="0" sz="1500" spc="-80">
                <a:latin typeface="Lucida Sans Unicode"/>
                <a:cs typeface="Lucida Sans Unicode"/>
              </a:rPr>
              <a:t> </a:t>
            </a:r>
            <a:r>
              <a:rPr dirty="0" sz="1500" spc="-10">
                <a:latin typeface="Lucida Sans Unicode"/>
                <a:cs typeface="Lucida Sans Unicode"/>
              </a:rPr>
              <a:t>órgão</a:t>
            </a:r>
            <a:r>
              <a:rPr dirty="0" sz="1500" spc="-85">
                <a:latin typeface="Lucida Sans Unicode"/>
                <a:cs typeface="Lucida Sans Unicode"/>
              </a:rPr>
              <a:t> </a:t>
            </a:r>
            <a:r>
              <a:rPr dirty="0" sz="1500" spc="10">
                <a:latin typeface="Lucida Sans Unicode"/>
                <a:cs typeface="Lucida Sans Unicode"/>
              </a:rPr>
              <a:t>e</a:t>
            </a:r>
            <a:r>
              <a:rPr dirty="0" sz="1500" spc="-80">
                <a:latin typeface="Lucida Sans Unicode"/>
                <a:cs typeface="Lucida Sans Unicode"/>
              </a:rPr>
              <a:t> </a:t>
            </a:r>
            <a:r>
              <a:rPr dirty="0" sz="1500" spc="-25">
                <a:latin typeface="Lucida Sans Unicode"/>
                <a:cs typeface="Lucida Sans Unicode"/>
              </a:rPr>
              <a:t>seus</a:t>
            </a:r>
            <a:r>
              <a:rPr dirty="0" sz="1500" spc="-80">
                <a:latin typeface="Lucida Sans Unicode"/>
                <a:cs typeface="Lucida Sans Unicode"/>
              </a:rPr>
              <a:t> </a:t>
            </a:r>
            <a:r>
              <a:rPr dirty="0" sz="1500" spc="-20">
                <a:latin typeface="Lucida Sans Unicode"/>
                <a:cs typeface="Lucida Sans Unicode"/>
              </a:rPr>
              <a:t>diretoes</a:t>
            </a:r>
            <a:r>
              <a:rPr dirty="0" sz="1500" spc="-85">
                <a:latin typeface="Lucida Sans Unicode"/>
                <a:cs typeface="Lucida Sans Unicode"/>
              </a:rPr>
              <a:t> </a:t>
            </a:r>
            <a:r>
              <a:rPr dirty="0" sz="1500" spc="-5">
                <a:latin typeface="Lucida Sans Unicode"/>
                <a:cs typeface="Lucida Sans Unicode"/>
              </a:rPr>
              <a:t>têm</a:t>
            </a:r>
            <a:r>
              <a:rPr dirty="0" sz="1500" spc="-80">
                <a:latin typeface="Lucida Sans Unicode"/>
                <a:cs typeface="Lucida Sans Unicode"/>
              </a:rPr>
              <a:t> </a:t>
            </a:r>
            <a:r>
              <a:rPr dirty="0" sz="1500" spc="-20">
                <a:latin typeface="Lucida Sans Unicode"/>
                <a:cs typeface="Lucida Sans Unicode"/>
              </a:rPr>
              <a:t>liberdade </a:t>
            </a:r>
            <a:r>
              <a:rPr dirty="0" sz="1500" spc="-459">
                <a:latin typeface="Lucida Sans Unicode"/>
                <a:cs typeface="Lucida Sans Unicode"/>
              </a:rPr>
              <a:t> </a:t>
            </a:r>
            <a:r>
              <a:rPr dirty="0" sz="1500" spc="-5">
                <a:latin typeface="Lucida Sans Unicode"/>
                <a:cs typeface="Lucida Sans Unicode"/>
              </a:rPr>
              <a:t>para tomar </a:t>
            </a:r>
            <a:r>
              <a:rPr dirty="0" sz="1500" spc="-30">
                <a:latin typeface="Lucida Sans Unicode"/>
                <a:cs typeface="Lucida Sans Unicode"/>
              </a:rPr>
              <a:t>decisões </a:t>
            </a:r>
            <a:r>
              <a:rPr dirty="0" sz="1500" spc="-5">
                <a:latin typeface="Lucida Sans Unicode"/>
                <a:cs typeface="Lucida Sans Unicode"/>
              </a:rPr>
              <a:t>acerta da </a:t>
            </a:r>
            <a:r>
              <a:rPr dirty="0" sz="1500" spc="-30">
                <a:latin typeface="Lucida Sans Unicode"/>
                <a:cs typeface="Lucida Sans Unicode"/>
              </a:rPr>
              <a:t>política </a:t>
            </a:r>
            <a:r>
              <a:rPr dirty="0" sz="1500" spc="-5">
                <a:latin typeface="Lucida Sans Unicode"/>
                <a:cs typeface="Lucida Sans Unicode"/>
              </a:rPr>
              <a:t>monetária </a:t>
            </a:r>
            <a:r>
              <a:rPr dirty="0" sz="1500" spc="-15">
                <a:latin typeface="Lucida Sans Unicode"/>
                <a:cs typeface="Lucida Sans Unicode"/>
              </a:rPr>
              <a:t>sem interferência </a:t>
            </a:r>
            <a:r>
              <a:rPr dirty="0" sz="1500" spc="-20">
                <a:latin typeface="Lucida Sans Unicode"/>
                <a:cs typeface="Lucida Sans Unicode"/>
              </a:rPr>
              <a:t>do </a:t>
            </a:r>
            <a:r>
              <a:rPr dirty="0" sz="1500" spc="-15">
                <a:latin typeface="Lucida Sans Unicode"/>
                <a:cs typeface="Lucida Sans Unicode"/>
              </a:rPr>
              <a:t> </a:t>
            </a:r>
            <a:r>
              <a:rPr dirty="0" sz="1500" spc="-20">
                <a:latin typeface="Lucida Sans Unicode"/>
                <a:cs typeface="Lucida Sans Unicode"/>
              </a:rPr>
              <a:t>governo. com </a:t>
            </a:r>
            <a:r>
              <a:rPr dirty="0" sz="1500" spc="10">
                <a:latin typeface="Lucida Sans Unicode"/>
                <a:cs typeface="Lucida Sans Unicode"/>
              </a:rPr>
              <a:t>a </a:t>
            </a:r>
            <a:r>
              <a:rPr dirty="0" sz="1500" spc="-15">
                <a:latin typeface="Lucida Sans Unicode"/>
                <a:cs typeface="Lucida Sans Unicode"/>
              </a:rPr>
              <a:t>adoção </a:t>
            </a:r>
            <a:r>
              <a:rPr dirty="0" sz="1500" spc="-10">
                <a:latin typeface="Lucida Sans Unicode"/>
                <a:cs typeface="Lucida Sans Unicode"/>
              </a:rPr>
              <a:t>de mandatos de </a:t>
            </a:r>
            <a:r>
              <a:rPr dirty="0" sz="1500" spc="-15">
                <a:latin typeface="Lucida Sans Unicode"/>
                <a:cs typeface="Lucida Sans Unicode"/>
              </a:rPr>
              <a:t>quatro anos </a:t>
            </a:r>
            <a:r>
              <a:rPr dirty="0" sz="1500" spc="-5">
                <a:latin typeface="Lucida Sans Unicode"/>
                <a:cs typeface="Lucida Sans Unicode"/>
              </a:rPr>
              <a:t>para </a:t>
            </a:r>
            <a:r>
              <a:rPr dirty="0" sz="1500" spc="-20">
                <a:latin typeface="Lucida Sans Unicode"/>
                <a:cs typeface="Lucida Sans Unicode"/>
              </a:rPr>
              <a:t>presidente </a:t>
            </a:r>
            <a:r>
              <a:rPr dirty="0" sz="1500" spc="10">
                <a:latin typeface="Lucida Sans Unicode"/>
                <a:cs typeface="Lucida Sans Unicode"/>
              </a:rPr>
              <a:t>e </a:t>
            </a:r>
            <a:r>
              <a:rPr dirty="0" sz="1500" spc="15">
                <a:latin typeface="Lucida Sans Unicode"/>
                <a:cs typeface="Lucida Sans Unicode"/>
              </a:rPr>
              <a:t> </a:t>
            </a:r>
            <a:r>
              <a:rPr dirty="0" sz="1500" spc="-20">
                <a:latin typeface="Lucida Sans Unicode"/>
                <a:cs typeface="Lucida Sans Unicode"/>
              </a:rPr>
              <a:t>diretores</a:t>
            </a:r>
            <a:r>
              <a:rPr dirty="0" sz="1500" spc="-90">
                <a:latin typeface="Lucida Sans Unicode"/>
                <a:cs typeface="Lucida Sans Unicode"/>
              </a:rPr>
              <a:t> </a:t>
            </a:r>
            <a:r>
              <a:rPr dirty="0" sz="1500" spc="-5">
                <a:latin typeface="Lucida Sans Unicode"/>
                <a:cs typeface="Lucida Sans Unicode"/>
              </a:rPr>
              <a:t>da</a:t>
            </a:r>
            <a:r>
              <a:rPr dirty="0" sz="1500" spc="-85">
                <a:latin typeface="Lucida Sans Unicode"/>
                <a:cs typeface="Lucida Sans Unicode"/>
              </a:rPr>
              <a:t> </a:t>
            </a:r>
            <a:r>
              <a:rPr dirty="0" sz="1500" spc="-10">
                <a:latin typeface="Lucida Sans Unicode"/>
                <a:cs typeface="Lucida Sans Unicode"/>
              </a:rPr>
              <a:t>autarquia</a:t>
            </a:r>
            <a:r>
              <a:rPr dirty="0" sz="1500" spc="-85">
                <a:latin typeface="Lucida Sans Unicode"/>
                <a:cs typeface="Lucida Sans Unicode"/>
              </a:rPr>
              <a:t> </a:t>
            </a:r>
            <a:r>
              <a:rPr dirty="0" sz="1500" spc="-25">
                <a:latin typeface="Lucida Sans Unicode"/>
                <a:cs typeface="Lucida Sans Unicode"/>
              </a:rPr>
              <a:t>federal;</a:t>
            </a:r>
            <a:endParaRPr sz="1500">
              <a:latin typeface="Lucida Sans Unicode"/>
              <a:cs typeface="Lucida Sans Unicode"/>
            </a:endParaRPr>
          </a:p>
          <a:p>
            <a:pPr marL="12700" marR="5080">
              <a:lnSpc>
                <a:spcPct val="112500"/>
              </a:lnSpc>
            </a:pPr>
            <a:r>
              <a:rPr dirty="0" sz="1500" spc="-20">
                <a:latin typeface="Lucida Sans Unicode"/>
                <a:cs typeface="Lucida Sans Unicode"/>
              </a:rPr>
              <a:t>Estas</a:t>
            </a:r>
            <a:r>
              <a:rPr dirty="0" sz="1500" spc="-85">
                <a:latin typeface="Lucida Sans Unicode"/>
                <a:cs typeface="Lucida Sans Unicode"/>
              </a:rPr>
              <a:t> </a:t>
            </a:r>
            <a:r>
              <a:rPr dirty="0" sz="1500" spc="-15">
                <a:latin typeface="Lucida Sans Unicode"/>
                <a:cs typeface="Lucida Sans Unicode"/>
              </a:rPr>
              <a:t>reformas</a:t>
            </a:r>
            <a:r>
              <a:rPr dirty="0" sz="1500" spc="-80">
                <a:latin typeface="Lucida Sans Unicode"/>
                <a:cs typeface="Lucida Sans Unicode"/>
              </a:rPr>
              <a:t> </a:t>
            </a:r>
            <a:r>
              <a:rPr dirty="0" sz="1500" spc="-30">
                <a:latin typeface="Lucida Sans Unicode"/>
                <a:cs typeface="Lucida Sans Unicode"/>
              </a:rPr>
              <a:t>fragilizaram</a:t>
            </a:r>
            <a:r>
              <a:rPr dirty="0" sz="1500" spc="-80">
                <a:latin typeface="Lucida Sans Unicode"/>
                <a:cs typeface="Lucida Sans Unicode"/>
              </a:rPr>
              <a:t> </a:t>
            </a:r>
            <a:r>
              <a:rPr dirty="0" sz="1500" spc="10">
                <a:latin typeface="Lucida Sans Unicode"/>
                <a:cs typeface="Lucida Sans Unicode"/>
              </a:rPr>
              <a:t>a</a:t>
            </a:r>
            <a:r>
              <a:rPr dirty="0" sz="1500" spc="-80">
                <a:latin typeface="Lucida Sans Unicode"/>
                <a:cs typeface="Lucida Sans Unicode"/>
              </a:rPr>
              <a:t> </a:t>
            </a:r>
            <a:r>
              <a:rPr dirty="0" sz="1500" spc="-15">
                <a:latin typeface="Lucida Sans Unicode"/>
                <a:cs typeface="Lucida Sans Unicode"/>
              </a:rPr>
              <a:t>recuperação</a:t>
            </a:r>
            <a:r>
              <a:rPr dirty="0" sz="1500" spc="-80">
                <a:latin typeface="Lucida Sans Unicode"/>
                <a:cs typeface="Lucida Sans Unicode"/>
              </a:rPr>
              <a:t> </a:t>
            </a:r>
            <a:r>
              <a:rPr dirty="0" sz="1500" spc="-5">
                <a:latin typeface="Lucida Sans Unicode"/>
                <a:cs typeface="Lucida Sans Unicode"/>
              </a:rPr>
              <a:t>da</a:t>
            </a:r>
            <a:r>
              <a:rPr dirty="0" sz="1500" spc="-80">
                <a:latin typeface="Lucida Sans Unicode"/>
                <a:cs typeface="Lucida Sans Unicode"/>
              </a:rPr>
              <a:t> </a:t>
            </a:r>
            <a:r>
              <a:rPr dirty="0" sz="1500" spc="-15">
                <a:latin typeface="Lucida Sans Unicode"/>
                <a:cs typeface="Lucida Sans Unicode"/>
              </a:rPr>
              <a:t>economia</a:t>
            </a:r>
            <a:r>
              <a:rPr dirty="0" sz="1500" spc="-80">
                <a:latin typeface="Lucida Sans Unicode"/>
                <a:cs typeface="Lucida Sans Unicode"/>
              </a:rPr>
              <a:t> </a:t>
            </a:r>
            <a:r>
              <a:rPr dirty="0" sz="1500" spc="-25">
                <a:latin typeface="Lucida Sans Unicode"/>
                <a:cs typeface="Lucida Sans Unicode"/>
              </a:rPr>
              <a:t>brasileira</a:t>
            </a:r>
            <a:r>
              <a:rPr dirty="0" sz="1500" spc="-80">
                <a:latin typeface="Lucida Sans Unicode"/>
                <a:cs typeface="Lucida Sans Unicode"/>
              </a:rPr>
              <a:t> </a:t>
            </a:r>
            <a:r>
              <a:rPr dirty="0" sz="1500" spc="-10">
                <a:latin typeface="Lucida Sans Unicode"/>
                <a:cs typeface="Lucida Sans Unicode"/>
              </a:rPr>
              <a:t>no</a:t>
            </a:r>
            <a:r>
              <a:rPr dirty="0" sz="1500" spc="-80">
                <a:latin typeface="Lucida Sans Unicode"/>
                <a:cs typeface="Lucida Sans Unicode"/>
              </a:rPr>
              <a:t> </a:t>
            </a:r>
            <a:r>
              <a:rPr dirty="0" sz="1500" spc="-30">
                <a:latin typeface="Lucida Sans Unicode"/>
                <a:cs typeface="Lucida Sans Unicode"/>
              </a:rPr>
              <a:t>pós</a:t>
            </a:r>
            <a:r>
              <a:rPr dirty="0" sz="1500" spc="-80">
                <a:latin typeface="Lucida Sans Unicode"/>
                <a:cs typeface="Lucida Sans Unicode"/>
              </a:rPr>
              <a:t> </a:t>
            </a:r>
            <a:r>
              <a:rPr dirty="0" sz="1500" spc="-25">
                <a:latin typeface="Lucida Sans Unicode"/>
                <a:cs typeface="Lucida Sans Unicode"/>
              </a:rPr>
              <a:t>crise</a:t>
            </a:r>
            <a:r>
              <a:rPr dirty="0" sz="1500" spc="-80">
                <a:latin typeface="Lucida Sans Unicode"/>
                <a:cs typeface="Lucida Sans Unicode"/>
              </a:rPr>
              <a:t> </a:t>
            </a:r>
            <a:r>
              <a:rPr dirty="0" sz="1500" spc="-20">
                <a:latin typeface="Lucida Sans Unicode"/>
                <a:cs typeface="Lucida Sans Unicode"/>
              </a:rPr>
              <a:t>do </a:t>
            </a:r>
            <a:r>
              <a:rPr dirty="0" sz="1500" spc="-15">
                <a:latin typeface="Lucida Sans Unicode"/>
                <a:cs typeface="Lucida Sans Unicode"/>
              </a:rPr>
              <a:t> governo </a:t>
            </a:r>
            <a:r>
              <a:rPr dirty="0" sz="1500" spc="-25">
                <a:latin typeface="Lucida Sans Unicode"/>
                <a:cs typeface="Lucida Sans Unicode"/>
              </a:rPr>
              <a:t>Dilma </a:t>
            </a:r>
            <a:r>
              <a:rPr dirty="0" sz="1500" spc="-30">
                <a:solidFill>
                  <a:srgbClr val="1281B0"/>
                </a:solidFill>
                <a:latin typeface="Lucida Sans Unicode"/>
                <a:cs typeface="Lucida Sans Unicode"/>
              </a:rPr>
              <a:t>(Cardoso </a:t>
            </a:r>
            <a:r>
              <a:rPr dirty="0" sz="1500" spc="10">
                <a:solidFill>
                  <a:srgbClr val="1281B0"/>
                </a:solidFill>
                <a:latin typeface="Lucida Sans Unicode"/>
                <a:cs typeface="Lucida Sans Unicode"/>
              </a:rPr>
              <a:t>e </a:t>
            </a:r>
            <a:r>
              <a:rPr dirty="0" sz="1500" spc="-35">
                <a:solidFill>
                  <a:srgbClr val="1281B0"/>
                </a:solidFill>
                <a:latin typeface="Lucida Sans Unicode"/>
                <a:cs typeface="Lucida Sans Unicode"/>
              </a:rPr>
              <a:t>Reis, </a:t>
            </a:r>
            <a:r>
              <a:rPr dirty="0" sz="1500" spc="-90">
                <a:solidFill>
                  <a:srgbClr val="1281B0"/>
                </a:solidFill>
                <a:latin typeface="Lucida Sans Unicode"/>
                <a:cs typeface="Lucida Sans Unicode"/>
              </a:rPr>
              <a:t>2022; </a:t>
            </a:r>
            <a:r>
              <a:rPr dirty="0" sz="1500" spc="-25">
                <a:solidFill>
                  <a:srgbClr val="1281B0"/>
                </a:solidFill>
                <a:latin typeface="Lucida Sans Unicode"/>
                <a:cs typeface="Lucida Sans Unicode"/>
              </a:rPr>
              <a:t>Carneiro, </a:t>
            </a:r>
            <a:r>
              <a:rPr dirty="0" sz="1500" spc="-80">
                <a:solidFill>
                  <a:srgbClr val="1281B0"/>
                </a:solidFill>
                <a:latin typeface="Lucida Sans Unicode"/>
                <a:cs typeface="Lucida Sans Unicode"/>
              </a:rPr>
              <a:t>2019) </a:t>
            </a:r>
            <a:r>
              <a:rPr dirty="0" sz="1500" spc="10">
                <a:latin typeface="Lucida Sans Unicode"/>
                <a:cs typeface="Lucida Sans Unicode"/>
              </a:rPr>
              <a:t>e </a:t>
            </a:r>
            <a:r>
              <a:rPr dirty="0" sz="1500" spc="-15">
                <a:latin typeface="Lucida Sans Unicode"/>
                <a:cs typeface="Lucida Sans Unicode"/>
              </a:rPr>
              <a:t>criaram </a:t>
            </a:r>
            <a:r>
              <a:rPr dirty="0" sz="1500" spc="-5">
                <a:latin typeface="Lucida Sans Unicode"/>
                <a:cs typeface="Lucida Sans Unicode"/>
              </a:rPr>
              <a:t>um "pano </a:t>
            </a:r>
            <a:r>
              <a:rPr dirty="0" sz="1500" spc="-10">
                <a:latin typeface="Lucida Sans Unicode"/>
                <a:cs typeface="Lucida Sans Unicode"/>
              </a:rPr>
              <a:t>de </a:t>
            </a:r>
            <a:r>
              <a:rPr dirty="0" sz="1500" spc="-5">
                <a:latin typeface="Lucida Sans Unicode"/>
                <a:cs typeface="Lucida Sans Unicode"/>
              </a:rPr>
              <a:t> </a:t>
            </a:r>
            <a:r>
              <a:rPr dirty="0" sz="1500" spc="-10">
                <a:latin typeface="Lucida Sans Unicode"/>
                <a:cs typeface="Lucida Sans Unicode"/>
              </a:rPr>
              <a:t>fundo"</a:t>
            </a:r>
            <a:r>
              <a:rPr dirty="0" sz="1500" spc="-80">
                <a:latin typeface="Lucida Sans Unicode"/>
                <a:cs typeface="Lucida Sans Unicode"/>
              </a:rPr>
              <a:t> </a:t>
            </a:r>
            <a:r>
              <a:rPr dirty="0" sz="1500" spc="-5">
                <a:latin typeface="Lucida Sans Unicode"/>
                <a:cs typeface="Lucida Sans Unicode"/>
              </a:rPr>
              <a:t>para</a:t>
            </a:r>
            <a:r>
              <a:rPr dirty="0" sz="1500" spc="-75">
                <a:latin typeface="Lucida Sans Unicode"/>
                <a:cs typeface="Lucida Sans Unicode"/>
              </a:rPr>
              <a:t> </a:t>
            </a:r>
            <a:r>
              <a:rPr dirty="0" sz="1500" spc="-15">
                <a:latin typeface="Lucida Sans Unicode"/>
                <a:cs typeface="Lucida Sans Unicode"/>
              </a:rPr>
              <a:t>o</a:t>
            </a:r>
            <a:r>
              <a:rPr dirty="0" sz="1500" spc="-75">
                <a:latin typeface="Lucida Sans Unicode"/>
                <a:cs typeface="Lucida Sans Unicode"/>
              </a:rPr>
              <a:t> </a:t>
            </a:r>
            <a:r>
              <a:rPr dirty="0" sz="1500" spc="-10">
                <a:latin typeface="Lucida Sans Unicode"/>
                <a:cs typeface="Lucida Sans Unicode"/>
              </a:rPr>
              <a:t>enfrentamento</a:t>
            </a:r>
            <a:r>
              <a:rPr dirty="0" sz="1500" spc="-75">
                <a:latin typeface="Lucida Sans Unicode"/>
                <a:cs typeface="Lucida Sans Unicode"/>
              </a:rPr>
              <a:t> </a:t>
            </a:r>
            <a:r>
              <a:rPr dirty="0" sz="1500" spc="10">
                <a:latin typeface="Lucida Sans Unicode"/>
                <a:cs typeface="Lucida Sans Unicode"/>
              </a:rPr>
              <a:t>à</a:t>
            </a:r>
            <a:r>
              <a:rPr dirty="0" sz="1500" spc="-75">
                <a:latin typeface="Lucida Sans Unicode"/>
                <a:cs typeface="Lucida Sans Unicode"/>
              </a:rPr>
              <a:t> </a:t>
            </a:r>
            <a:r>
              <a:rPr dirty="0" sz="1500" spc="-25">
                <a:latin typeface="Lucida Sans Unicode"/>
                <a:cs typeface="Lucida Sans Unicode"/>
              </a:rPr>
              <a:t>crise</a:t>
            </a:r>
            <a:r>
              <a:rPr dirty="0" sz="1500" spc="-75">
                <a:latin typeface="Lucida Sans Unicode"/>
                <a:cs typeface="Lucida Sans Unicode"/>
              </a:rPr>
              <a:t> </a:t>
            </a:r>
            <a:r>
              <a:rPr dirty="0" sz="1500" spc="-20">
                <a:latin typeface="Lucida Sans Unicode"/>
                <a:cs typeface="Lucida Sans Unicode"/>
              </a:rPr>
              <a:t>econômica</a:t>
            </a:r>
            <a:r>
              <a:rPr dirty="0" sz="1500" spc="-75">
                <a:latin typeface="Lucida Sans Unicode"/>
                <a:cs typeface="Lucida Sans Unicode"/>
              </a:rPr>
              <a:t> </a:t>
            </a:r>
            <a:r>
              <a:rPr dirty="0" sz="1500" spc="-15">
                <a:latin typeface="Lucida Sans Unicode"/>
                <a:cs typeface="Lucida Sans Unicode"/>
              </a:rPr>
              <a:t>causada</a:t>
            </a:r>
            <a:r>
              <a:rPr dirty="0" sz="1500" spc="-75">
                <a:latin typeface="Lucida Sans Unicode"/>
                <a:cs typeface="Lucida Sans Unicode"/>
              </a:rPr>
              <a:t> </a:t>
            </a:r>
            <a:r>
              <a:rPr dirty="0" sz="1500" spc="-15">
                <a:latin typeface="Lucida Sans Unicode"/>
                <a:cs typeface="Lucida Sans Unicode"/>
              </a:rPr>
              <a:t>pela</a:t>
            </a:r>
            <a:r>
              <a:rPr dirty="0" sz="1500" spc="-75">
                <a:latin typeface="Lucida Sans Unicode"/>
                <a:cs typeface="Lucida Sans Unicode"/>
              </a:rPr>
              <a:t> </a:t>
            </a:r>
            <a:r>
              <a:rPr dirty="0" sz="1500" spc="-10">
                <a:latin typeface="Lucida Sans Unicode"/>
                <a:cs typeface="Lucida Sans Unicode"/>
              </a:rPr>
              <a:t>pandemia</a:t>
            </a:r>
            <a:r>
              <a:rPr dirty="0" sz="1500" spc="-75">
                <a:latin typeface="Lucida Sans Unicode"/>
                <a:cs typeface="Lucida Sans Unicode"/>
              </a:rPr>
              <a:t> </a:t>
            </a:r>
            <a:r>
              <a:rPr dirty="0" sz="1500" spc="-10">
                <a:latin typeface="Lucida Sans Unicode"/>
                <a:cs typeface="Lucida Sans Unicode"/>
              </a:rPr>
              <a:t>de</a:t>
            </a:r>
            <a:r>
              <a:rPr dirty="0" sz="1500" spc="-75">
                <a:latin typeface="Lucida Sans Unicode"/>
                <a:cs typeface="Lucida Sans Unicode"/>
              </a:rPr>
              <a:t> </a:t>
            </a:r>
            <a:r>
              <a:rPr dirty="0" sz="1500" spc="-105">
                <a:latin typeface="Lucida Sans Unicode"/>
                <a:cs typeface="Lucida Sans Unicode"/>
              </a:rPr>
              <a:t>Covid- </a:t>
            </a:r>
            <a:r>
              <a:rPr dirty="0" sz="1500" spc="-459">
                <a:latin typeface="Lucida Sans Unicode"/>
                <a:cs typeface="Lucida Sans Unicode"/>
              </a:rPr>
              <a:t> </a:t>
            </a:r>
            <a:r>
              <a:rPr dirty="0" sz="1500" spc="-85">
                <a:latin typeface="Lucida Sans Unicode"/>
                <a:cs typeface="Lucida Sans Unicode"/>
              </a:rPr>
              <a:t>19.</a:t>
            </a:r>
            <a:endParaRPr sz="1500">
              <a:latin typeface="Lucida Sans Unicode"/>
              <a:cs typeface="Lucida Sans Unicode"/>
            </a:endParaRPr>
          </a:p>
        </p:txBody>
      </p:sp>
      <p:pic>
        <p:nvPicPr>
          <p:cNvPr id="10" name="object 10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3371849" y="4867274"/>
            <a:ext cx="66675" cy="66674"/>
          </a:xfrm>
          <a:prstGeom prst="rect">
            <a:avLst/>
          </a:prstGeom>
        </p:spPr>
      </p:pic>
      <p:pic>
        <p:nvPicPr>
          <p:cNvPr id="11" name="object 11"/>
          <p:cNvPicPr/>
          <p:nvPr/>
        </p:nvPicPr>
        <p:blipFill>
          <a:blip r:embed="rId6" cstate="print"/>
          <a:stretch>
            <a:fillRect/>
          </a:stretch>
        </p:blipFill>
        <p:spPr>
          <a:xfrm>
            <a:off x="0" y="5457824"/>
            <a:ext cx="10915649" cy="1028700"/>
          </a:xfrm>
          <a:prstGeom prst="rect">
            <a:avLst/>
          </a:prstGeom>
        </p:spPr>
      </p:pic>
      <p:pic>
        <p:nvPicPr>
          <p:cNvPr id="12" name="object 12"/>
          <p:cNvPicPr/>
          <p:nvPr/>
        </p:nvPicPr>
        <p:blipFill>
          <a:blip r:embed="rId7" cstate="print"/>
          <a:stretch>
            <a:fillRect/>
          </a:stretch>
        </p:blipFill>
        <p:spPr>
          <a:xfrm>
            <a:off x="0" y="0"/>
            <a:ext cx="11525249" cy="1447799"/>
          </a:xfrm>
          <a:prstGeom prst="rect">
            <a:avLst/>
          </a:prstGeom>
        </p:spPr>
      </p:pic>
      <p:sp>
        <p:nvSpPr>
          <p:cNvPr id="13" name="object 13"/>
          <p:cNvSpPr txBox="1"/>
          <p:nvPr/>
        </p:nvSpPr>
        <p:spPr>
          <a:xfrm>
            <a:off x="10849420" y="6128619"/>
            <a:ext cx="536575" cy="259079"/>
          </a:xfrm>
          <a:prstGeom prst="rect">
            <a:avLst/>
          </a:prstGeom>
        </p:spPr>
        <p:txBody>
          <a:bodyPr wrap="square" lIns="0" tIns="24130" rIns="0" bIns="0" rtlCol="0" vert="horz">
            <a:spAutoFit/>
          </a:bodyPr>
          <a:lstStyle/>
          <a:p>
            <a:pPr marL="38100">
              <a:lnSpc>
                <a:spcPct val="100000"/>
              </a:lnSpc>
              <a:spcBef>
                <a:spcPts val="190"/>
              </a:spcBef>
            </a:pPr>
            <a:fld id="{81D60167-4931-47E6-BA6A-407CBD079E47}" type="slidenum">
              <a:rPr dirty="0" sz="1350" spc="-85">
                <a:solidFill>
                  <a:srgbClr val="1281B0"/>
                </a:solidFill>
                <a:latin typeface="Lucida Sans Unicode"/>
                <a:cs typeface="Lucida Sans Unicode"/>
              </a:rPr>
              <a:t>1</a:t>
            </a:fld>
            <a:r>
              <a:rPr dirty="0" sz="1350" spc="-80">
                <a:solidFill>
                  <a:srgbClr val="1281B0"/>
                </a:solidFill>
                <a:latin typeface="Lucida Sans Unicode"/>
                <a:cs typeface="Lucida Sans Unicode"/>
              </a:rPr>
              <a:t> </a:t>
            </a:r>
            <a:r>
              <a:rPr dirty="0" sz="1350" spc="-210">
                <a:solidFill>
                  <a:srgbClr val="1281B0"/>
                </a:solidFill>
                <a:latin typeface="Lucida Sans Unicode"/>
                <a:cs typeface="Lucida Sans Unicode"/>
              </a:rPr>
              <a:t>/</a:t>
            </a:r>
            <a:r>
              <a:rPr dirty="0" sz="1350" spc="-80">
                <a:solidFill>
                  <a:srgbClr val="1281B0"/>
                </a:solidFill>
                <a:latin typeface="Lucida Sans Unicode"/>
                <a:cs typeface="Lucida Sans Unicode"/>
              </a:rPr>
              <a:t> </a:t>
            </a:r>
            <a:r>
              <a:rPr dirty="0" sz="1350" spc="-85">
                <a:solidFill>
                  <a:srgbClr val="1281B0"/>
                </a:solidFill>
                <a:latin typeface="Lucida Sans Unicode"/>
                <a:cs typeface="Lucida Sans Unicode"/>
              </a:rPr>
              <a:t>27</a:t>
            </a:r>
            <a:endParaRPr sz="1350">
              <a:latin typeface="Lucida Sans Unicode"/>
              <a:cs typeface="Lucida Sans Unicode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539874" y="1797050"/>
            <a:ext cx="8445500" cy="311150"/>
          </a:xfrm>
          <a:prstGeom prst="rect"/>
        </p:spPr>
        <p:txBody>
          <a:bodyPr wrap="square" lIns="0" tIns="15875" rIns="0" bIns="0" rtlCol="0" vert="horz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dirty="0" spc="-170"/>
              <a:t>3</a:t>
            </a:r>
            <a:r>
              <a:rPr dirty="0" spc="-125"/>
              <a:t> </a:t>
            </a:r>
            <a:r>
              <a:rPr dirty="0" spc="-105"/>
              <a:t>A</a:t>
            </a:r>
            <a:r>
              <a:rPr dirty="0" spc="-120"/>
              <a:t> </a:t>
            </a:r>
            <a:r>
              <a:rPr dirty="0" spc="-145"/>
              <a:t>PANDEMIA</a:t>
            </a:r>
            <a:r>
              <a:rPr dirty="0" spc="-125"/>
              <a:t> </a:t>
            </a:r>
            <a:r>
              <a:rPr dirty="0" spc="-65"/>
              <a:t>DE</a:t>
            </a:r>
            <a:r>
              <a:rPr dirty="0" spc="-120"/>
              <a:t> </a:t>
            </a:r>
            <a:r>
              <a:rPr dirty="0" spc="-170"/>
              <a:t>COVID-19</a:t>
            </a:r>
            <a:r>
              <a:rPr dirty="0" spc="-125"/>
              <a:t> </a:t>
            </a:r>
            <a:r>
              <a:rPr dirty="0" spc="-85"/>
              <a:t>E</a:t>
            </a:r>
            <a:r>
              <a:rPr dirty="0" spc="-120"/>
              <a:t> </a:t>
            </a:r>
            <a:r>
              <a:rPr dirty="0" spc="5"/>
              <a:t>O</a:t>
            </a:r>
            <a:r>
              <a:rPr dirty="0" spc="-125"/>
              <a:t> </a:t>
            </a:r>
            <a:r>
              <a:rPr dirty="0" spc="-150"/>
              <a:t>IMPACTO</a:t>
            </a:r>
            <a:r>
              <a:rPr dirty="0" spc="-120"/>
              <a:t> </a:t>
            </a:r>
            <a:r>
              <a:rPr dirty="0" spc="-50"/>
              <a:t>NO</a:t>
            </a:r>
            <a:r>
              <a:rPr dirty="0" spc="-125"/>
              <a:t> </a:t>
            </a:r>
            <a:r>
              <a:rPr dirty="0" spc="-204"/>
              <a:t>PIB</a:t>
            </a:r>
            <a:r>
              <a:rPr dirty="0" spc="-120"/>
              <a:t> </a:t>
            </a:r>
            <a:r>
              <a:rPr dirty="0" spc="-85"/>
              <a:t>E</a:t>
            </a:r>
            <a:r>
              <a:rPr dirty="0" spc="-125"/>
              <a:t> </a:t>
            </a:r>
            <a:r>
              <a:rPr dirty="0" spc="-50"/>
              <a:t>NO</a:t>
            </a:r>
            <a:r>
              <a:rPr dirty="0" spc="-120"/>
              <a:t> </a:t>
            </a:r>
            <a:r>
              <a:rPr dirty="0" spc="-65"/>
              <a:t>CONSUMO</a:t>
            </a:r>
            <a:r>
              <a:rPr dirty="0" spc="-125"/>
              <a:t> </a:t>
            </a:r>
            <a:r>
              <a:rPr dirty="0" spc="-165"/>
              <a:t>BRASILEIRO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596899" y="2263775"/>
            <a:ext cx="10332085" cy="2530475"/>
          </a:xfrm>
          <a:prstGeom prst="rect">
            <a:avLst/>
          </a:prstGeom>
        </p:spPr>
        <p:txBody>
          <a:bodyPr wrap="square" lIns="0" tIns="12700" rIns="0" bIns="0" rtlCol="0" vert="horz">
            <a:spAutoFit/>
          </a:bodyPr>
          <a:lstStyle/>
          <a:p>
            <a:pPr algn="just" marL="12700" marR="5080">
              <a:lnSpc>
                <a:spcPct val="112500"/>
              </a:lnSpc>
              <a:spcBef>
                <a:spcPts val="100"/>
              </a:spcBef>
            </a:pPr>
            <a:r>
              <a:rPr dirty="0" sz="1500" spc="5">
                <a:latin typeface="Lucida Sans Unicode"/>
                <a:cs typeface="Lucida Sans Unicode"/>
              </a:rPr>
              <a:t>No </a:t>
            </a:r>
            <a:r>
              <a:rPr dirty="0" sz="1500" spc="-10">
                <a:latin typeface="Lucida Sans Unicode"/>
                <a:cs typeface="Lucida Sans Unicode"/>
              </a:rPr>
              <a:t>momento </a:t>
            </a:r>
            <a:r>
              <a:rPr dirty="0" sz="1500" spc="5">
                <a:latin typeface="Lucida Sans Unicode"/>
                <a:cs typeface="Lucida Sans Unicode"/>
              </a:rPr>
              <a:t>em </a:t>
            </a:r>
            <a:r>
              <a:rPr dirty="0" sz="1500" spc="-10">
                <a:latin typeface="Lucida Sans Unicode"/>
                <a:cs typeface="Lucida Sans Unicode"/>
              </a:rPr>
              <a:t>que </a:t>
            </a:r>
            <a:r>
              <a:rPr dirty="0" sz="1500" spc="-15">
                <a:latin typeface="Lucida Sans Unicode"/>
                <a:cs typeface="Lucida Sans Unicode"/>
              </a:rPr>
              <a:t>o </a:t>
            </a:r>
            <a:r>
              <a:rPr dirty="0" sz="1500" spc="-10">
                <a:latin typeface="Lucida Sans Unicode"/>
                <a:cs typeface="Lucida Sans Unicode"/>
              </a:rPr>
              <a:t>Brasil </a:t>
            </a:r>
            <a:r>
              <a:rPr dirty="0" sz="1500" spc="-20">
                <a:latin typeface="Lucida Sans Unicode"/>
                <a:cs typeface="Lucida Sans Unicode"/>
              </a:rPr>
              <a:t>vivenciava </a:t>
            </a:r>
            <a:r>
              <a:rPr dirty="0" sz="1500">
                <a:latin typeface="Lucida Sans Unicode"/>
                <a:cs typeface="Lucida Sans Unicode"/>
              </a:rPr>
              <a:t>uma </a:t>
            </a:r>
            <a:r>
              <a:rPr dirty="0" sz="1500" spc="-25">
                <a:latin typeface="Lucida Sans Unicode"/>
                <a:cs typeface="Lucida Sans Unicode"/>
              </a:rPr>
              <a:t>crise </a:t>
            </a:r>
            <a:r>
              <a:rPr dirty="0" sz="1500" spc="-20">
                <a:latin typeface="Lucida Sans Unicode"/>
                <a:cs typeface="Lucida Sans Unicode"/>
              </a:rPr>
              <a:t>econômica </a:t>
            </a:r>
            <a:r>
              <a:rPr dirty="0" sz="1500" spc="10">
                <a:latin typeface="Lucida Sans Unicode"/>
                <a:cs typeface="Lucida Sans Unicode"/>
              </a:rPr>
              <a:t>e </a:t>
            </a:r>
            <a:r>
              <a:rPr dirty="0" sz="1500" spc="-30">
                <a:latin typeface="Lucida Sans Unicode"/>
                <a:cs typeface="Lucida Sans Unicode"/>
              </a:rPr>
              <a:t>política </a:t>
            </a:r>
            <a:r>
              <a:rPr dirty="0" sz="1500" spc="-10">
                <a:latin typeface="Lucida Sans Unicode"/>
                <a:cs typeface="Lucida Sans Unicode"/>
              </a:rPr>
              <a:t>que retardavam </a:t>
            </a:r>
            <a:r>
              <a:rPr dirty="0" sz="1500" spc="-15">
                <a:latin typeface="Lucida Sans Unicode"/>
                <a:cs typeface="Lucida Sans Unicode"/>
              </a:rPr>
              <a:t>sua </a:t>
            </a:r>
            <a:r>
              <a:rPr dirty="0" sz="1500" spc="-20">
                <a:latin typeface="Lucida Sans Unicode"/>
                <a:cs typeface="Lucida Sans Unicode"/>
              </a:rPr>
              <a:t>recuperação, </a:t>
            </a:r>
            <a:r>
              <a:rPr dirty="0" sz="1500" spc="10" b="1">
                <a:latin typeface="Arial"/>
                <a:cs typeface="Arial"/>
              </a:rPr>
              <a:t>o país </a:t>
            </a:r>
            <a:r>
              <a:rPr dirty="0" sz="1500" spc="15" b="1">
                <a:latin typeface="Arial"/>
                <a:cs typeface="Arial"/>
              </a:rPr>
              <a:t> </a:t>
            </a:r>
            <a:r>
              <a:rPr dirty="0" sz="1500" spc="40" b="1">
                <a:latin typeface="Arial"/>
                <a:cs typeface="Arial"/>
              </a:rPr>
              <a:t>foi </a:t>
            </a:r>
            <a:r>
              <a:rPr dirty="0" sz="1500" spc="5" b="1">
                <a:latin typeface="Arial"/>
                <a:cs typeface="Arial"/>
              </a:rPr>
              <a:t>assolado </a:t>
            </a:r>
            <a:r>
              <a:rPr dirty="0" sz="1500" spc="45" b="1">
                <a:latin typeface="Arial"/>
                <a:cs typeface="Arial"/>
              </a:rPr>
              <a:t>pela </a:t>
            </a:r>
            <a:r>
              <a:rPr dirty="0" sz="1500" spc="60" b="1">
                <a:latin typeface="Arial"/>
                <a:cs typeface="Arial"/>
              </a:rPr>
              <a:t>pandemia </a:t>
            </a:r>
            <a:r>
              <a:rPr dirty="0" sz="1500" spc="40" b="1">
                <a:latin typeface="Arial"/>
                <a:cs typeface="Arial"/>
              </a:rPr>
              <a:t>de </a:t>
            </a:r>
            <a:r>
              <a:rPr dirty="0" sz="1500" spc="-15" b="1">
                <a:latin typeface="Arial"/>
                <a:cs typeface="Arial"/>
              </a:rPr>
              <a:t>Covid-19</a:t>
            </a:r>
            <a:r>
              <a:rPr dirty="0" sz="1500" spc="-15">
                <a:latin typeface="Lucida Sans Unicode"/>
                <a:cs typeface="Lucida Sans Unicode"/>
              </a:rPr>
              <a:t>. </a:t>
            </a:r>
            <a:r>
              <a:rPr dirty="0" sz="1500">
                <a:latin typeface="Lucida Sans Unicode"/>
                <a:cs typeface="Lucida Sans Unicode"/>
              </a:rPr>
              <a:t>Negando </a:t>
            </a:r>
            <a:r>
              <a:rPr dirty="0" sz="1500" spc="10">
                <a:latin typeface="Lucida Sans Unicode"/>
                <a:cs typeface="Lucida Sans Unicode"/>
              </a:rPr>
              <a:t>a </a:t>
            </a:r>
            <a:r>
              <a:rPr dirty="0" sz="1500" spc="-15">
                <a:latin typeface="Lucida Sans Unicode"/>
                <a:cs typeface="Lucida Sans Unicode"/>
              </a:rPr>
              <a:t>gravidade </a:t>
            </a:r>
            <a:r>
              <a:rPr dirty="0" sz="1500" spc="-20">
                <a:latin typeface="Lucida Sans Unicode"/>
                <a:cs typeface="Lucida Sans Unicode"/>
              </a:rPr>
              <a:t>do </a:t>
            </a:r>
            <a:r>
              <a:rPr dirty="0" sz="1500" spc="-30">
                <a:latin typeface="Lucida Sans Unicode"/>
                <a:cs typeface="Lucida Sans Unicode"/>
              </a:rPr>
              <a:t>vírus, </a:t>
            </a:r>
            <a:r>
              <a:rPr dirty="0" sz="1500" spc="-15">
                <a:latin typeface="Lucida Sans Unicode"/>
                <a:cs typeface="Lucida Sans Unicode"/>
              </a:rPr>
              <a:t>o </a:t>
            </a:r>
            <a:r>
              <a:rPr dirty="0" sz="1500" spc="-5">
                <a:latin typeface="Lucida Sans Unicode"/>
                <a:cs typeface="Lucida Sans Unicode"/>
              </a:rPr>
              <a:t>então </a:t>
            </a:r>
            <a:r>
              <a:rPr dirty="0" sz="1500" spc="-25">
                <a:latin typeface="Lucida Sans Unicode"/>
                <a:cs typeface="Lucida Sans Unicode"/>
              </a:rPr>
              <a:t>presidente, </a:t>
            </a:r>
            <a:r>
              <a:rPr dirty="0" sz="1500" spc="-20">
                <a:latin typeface="Lucida Sans Unicode"/>
                <a:cs typeface="Lucida Sans Unicode"/>
              </a:rPr>
              <a:t>seguido </a:t>
            </a:r>
            <a:r>
              <a:rPr dirty="0" sz="1500" spc="-10">
                <a:latin typeface="Lucida Sans Unicode"/>
                <a:cs typeface="Lucida Sans Unicode"/>
              </a:rPr>
              <a:t>por quase </a:t>
            </a:r>
            <a:r>
              <a:rPr dirty="0" sz="1500" spc="-5">
                <a:latin typeface="Lucida Sans Unicode"/>
                <a:cs typeface="Lucida Sans Unicode"/>
              </a:rPr>
              <a:t> </a:t>
            </a:r>
            <a:r>
              <a:rPr dirty="0" sz="1500" spc="-15">
                <a:latin typeface="Lucida Sans Unicode"/>
                <a:cs typeface="Lucida Sans Unicode"/>
              </a:rPr>
              <a:t>toda</a:t>
            </a:r>
            <a:r>
              <a:rPr dirty="0" sz="1500" spc="-10">
                <a:latin typeface="Lucida Sans Unicode"/>
                <a:cs typeface="Lucida Sans Unicode"/>
              </a:rPr>
              <a:t> </a:t>
            </a:r>
            <a:r>
              <a:rPr dirty="0" sz="1500" spc="-15">
                <a:latin typeface="Lucida Sans Unicode"/>
                <a:cs typeface="Lucida Sans Unicode"/>
              </a:rPr>
              <a:t>sua</a:t>
            </a:r>
            <a:r>
              <a:rPr dirty="0" sz="1500" spc="-10">
                <a:latin typeface="Lucida Sans Unicode"/>
                <a:cs typeface="Lucida Sans Unicode"/>
              </a:rPr>
              <a:t> </a:t>
            </a:r>
            <a:r>
              <a:rPr dirty="0" sz="1500" spc="-15">
                <a:latin typeface="Lucida Sans Unicode"/>
                <a:cs typeface="Lucida Sans Unicode"/>
              </a:rPr>
              <a:t>equipe</a:t>
            </a:r>
            <a:r>
              <a:rPr dirty="0" sz="1500" spc="-10">
                <a:latin typeface="Lucida Sans Unicode"/>
                <a:cs typeface="Lucida Sans Unicode"/>
              </a:rPr>
              <a:t> </a:t>
            </a:r>
            <a:r>
              <a:rPr dirty="0" sz="1500" spc="-20">
                <a:latin typeface="Lucida Sans Unicode"/>
                <a:cs typeface="Lucida Sans Unicode"/>
              </a:rPr>
              <a:t>do</a:t>
            </a:r>
            <a:r>
              <a:rPr dirty="0" sz="1500" spc="-15">
                <a:latin typeface="Lucida Sans Unicode"/>
                <a:cs typeface="Lucida Sans Unicode"/>
              </a:rPr>
              <a:t> </a:t>
            </a:r>
            <a:r>
              <a:rPr dirty="0" sz="1500" spc="-10">
                <a:latin typeface="Lucida Sans Unicode"/>
                <a:cs typeface="Lucida Sans Unicode"/>
              </a:rPr>
              <a:t>poder</a:t>
            </a:r>
            <a:r>
              <a:rPr dirty="0" sz="1500" spc="-5">
                <a:latin typeface="Lucida Sans Unicode"/>
                <a:cs typeface="Lucida Sans Unicode"/>
              </a:rPr>
              <a:t> </a:t>
            </a:r>
            <a:r>
              <a:rPr dirty="0" sz="1500" spc="-40">
                <a:latin typeface="Lucida Sans Unicode"/>
                <a:cs typeface="Lucida Sans Unicode"/>
              </a:rPr>
              <a:t>executivo,</a:t>
            </a:r>
            <a:r>
              <a:rPr dirty="0" sz="1500" spc="-35">
                <a:latin typeface="Lucida Sans Unicode"/>
                <a:cs typeface="Lucida Sans Unicode"/>
              </a:rPr>
              <a:t> </a:t>
            </a:r>
            <a:r>
              <a:rPr dirty="0" sz="1500" spc="-40">
                <a:latin typeface="Lucida Sans Unicode"/>
                <a:cs typeface="Lucida Sans Unicode"/>
              </a:rPr>
              <a:t>contrapunha-se</a:t>
            </a:r>
            <a:r>
              <a:rPr dirty="0" sz="1500" spc="-35">
                <a:latin typeface="Lucida Sans Unicode"/>
                <a:cs typeface="Lucida Sans Unicode"/>
              </a:rPr>
              <a:t> </a:t>
            </a:r>
            <a:r>
              <a:rPr dirty="0" sz="1500" spc="-20">
                <a:latin typeface="Lucida Sans Unicode"/>
                <a:cs typeface="Lucida Sans Unicode"/>
              </a:rPr>
              <a:t>contra</a:t>
            </a:r>
            <a:r>
              <a:rPr dirty="0" sz="1500" spc="-15">
                <a:latin typeface="Lucida Sans Unicode"/>
                <a:cs typeface="Lucida Sans Unicode"/>
              </a:rPr>
              <a:t> </a:t>
            </a:r>
            <a:r>
              <a:rPr dirty="0" sz="1500" spc="-20">
                <a:latin typeface="Lucida Sans Unicode"/>
                <a:cs typeface="Lucida Sans Unicode"/>
              </a:rPr>
              <a:t>as</a:t>
            </a:r>
            <a:r>
              <a:rPr dirty="0" sz="1500" spc="-15">
                <a:latin typeface="Lucida Sans Unicode"/>
                <a:cs typeface="Lucida Sans Unicode"/>
              </a:rPr>
              <a:t> recomendações</a:t>
            </a:r>
            <a:r>
              <a:rPr dirty="0" sz="1500" spc="-10">
                <a:latin typeface="Lucida Sans Unicode"/>
                <a:cs typeface="Lucida Sans Unicode"/>
              </a:rPr>
              <a:t> de</a:t>
            </a:r>
            <a:r>
              <a:rPr dirty="0" sz="1500" spc="-5">
                <a:latin typeface="Lucida Sans Unicode"/>
                <a:cs typeface="Lucida Sans Unicode"/>
              </a:rPr>
              <a:t> </a:t>
            </a:r>
            <a:r>
              <a:rPr dirty="0" sz="1500" spc="-30">
                <a:latin typeface="Lucida Sans Unicode"/>
                <a:cs typeface="Lucida Sans Unicode"/>
              </a:rPr>
              <a:t>cientistas</a:t>
            </a:r>
            <a:r>
              <a:rPr dirty="0" sz="1500" spc="-25">
                <a:latin typeface="Lucida Sans Unicode"/>
                <a:cs typeface="Lucida Sans Unicode"/>
              </a:rPr>
              <a:t> </a:t>
            </a:r>
            <a:r>
              <a:rPr dirty="0" sz="1500" spc="10">
                <a:latin typeface="Lucida Sans Unicode"/>
                <a:cs typeface="Lucida Sans Unicode"/>
              </a:rPr>
              <a:t>e </a:t>
            </a:r>
            <a:r>
              <a:rPr dirty="0" sz="1500" spc="-5">
                <a:latin typeface="Lucida Sans Unicode"/>
                <a:cs typeface="Lucida Sans Unicode"/>
              </a:rPr>
              <a:t>da</a:t>
            </a:r>
            <a:r>
              <a:rPr dirty="0" sz="1500">
                <a:latin typeface="Lucida Sans Unicode"/>
                <a:cs typeface="Lucida Sans Unicode"/>
              </a:rPr>
              <a:t> </a:t>
            </a:r>
            <a:r>
              <a:rPr dirty="0" sz="1500" spc="-20">
                <a:latin typeface="Lucida Sans Unicode"/>
                <a:cs typeface="Lucida Sans Unicode"/>
              </a:rPr>
              <a:t>própria </a:t>
            </a:r>
            <a:r>
              <a:rPr dirty="0" sz="1500" spc="-15">
                <a:latin typeface="Lucida Sans Unicode"/>
                <a:cs typeface="Lucida Sans Unicode"/>
              </a:rPr>
              <a:t> </a:t>
            </a:r>
            <a:r>
              <a:rPr dirty="0" sz="1500" spc="-25">
                <a:latin typeface="Lucida Sans Unicode"/>
                <a:cs typeface="Lucida Sans Unicode"/>
              </a:rPr>
              <a:t>Organização </a:t>
            </a:r>
            <a:r>
              <a:rPr dirty="0" sz="1500" spc="-10">
                <a:latin typeface="Lucida Sans Unicode"/>
                <a:cs typeface="Lucida Sans Unicode"/>
              </a:rPr>
              <a:t>Mundial </a:t>
            </a:r>
            <a:r>
              <a:rPr dirty="0" sz="1500" spc="-5">
                <a:latin typeface="Lucida Sans Unicode"/>
                <a:cs typeface="Lucida Sans Unicode"/>
              </a:rPr>
              <a:t>da </a:t>
            </a:r>
            <a:r>
              <a:rPr dirty="0" sz="1500">
                <a:latin typeface="Lucida Sans Unicode"/>
                <a:cs typeface="Lucida Sans Unicode"/>
              </a:rPr>
              <a:t>Saúde </a:t>
            </a:r>
            <a:r>
              <a:rPr dirty="0" sz="1500" spc="-20">
                <a:latin typeface="Lucida Sans Unicode"/>
                <a:cs typeface="Lucida Sans Unicode"/>
              </a:rPr>
              <a:t>sobre </a:t>
            </a:r>
            <a:r>
              <a:rPr dirty="0" sz="1500" spc="-15">
                <a:latin typeface="Lucida Sans Unicode"/>
                <a:cs typeface="Lucida Sans Unicode"/>
              </a:rPr>
              <a:t>o </a:t>
            </a:r>
            <a:r>
              <a:rPr dirty="0" sz="1500" spc="-20">
                <a:latin typeface="Lucida Sans Unicode"/>
                <a:cs typeface="Lucida Sans Unicode"/>
              </a:rPr>
              <a:t>isolamento </a:t>
            </a:r>
            <a:r>
              <a:rPr dirty="0" sz="1500" spc="-35">
                <a:latin typeface="Lucida Sans Unicode"/>
                <a:cs typeface="Lucida Sans Unicode"/>
              </a:rPr>
              <a:t>social </a:t>
            </a:r>
            <a:r>
              <a:rPr dirty="0" sz="1500" spc="10">
                <a:latin typeface="Lucida Sans Unicode"/>
                <a:cs typeface="Lucida Sans Unicode"/>
              </a:rPr>
              <a:t>e </a:t>
            </a:r>
            <a:r>
              <a:rPr dirty="0" sz="1500" spc="-20">
                <a:latin typeface="Lucida Sans Unicode"/>
                <a:cs typeface="Lucida Sans Unicode"/>
              </a:rPr>
              <a:t>outras </a:t>
            </a:r>
            <a:r>
              <a:rPr dirty="0" sz="1500" spc="-15">
                <a:latin typeface="Lucida Sans Unicode"/>
                <a:cs typeface="Lucida Sans Unicode"/>
              </a:rPr>
              <a:t>formas </a:t>
            </a:r>
            <a:r>
              <a:rPr dirty="0" sz="1500" spc="-10">
                <a:latin typeface="Lucida Sans Unicode"/>
                <a:cs typeface="Lucida Sans Unicode"/>
              </a:rPr>
              <a:t>de enfrentamento </a:t>
            </a:r>
            <a:r>
              <a:rPr dirty="0" sz="1500" spc="10">
                <a:latin typeface="Lucida Sans Unicode"/>
                <a:cs typeface="Lucida Sans Unicode"/>
              </a:rPr>
              <a:t>à </a:t>
            </a:r>
            <a:r>
              <a:rPr dirty="0" sz="1500" spc="-20">
                <a:latin typeface="Lucida Sans Unicode"/>
                <a:cs typeface="Lucida Sans Unicode"/>
              </a:rPr>
              <a:t>proliferação do </a:t>
            </a:r>
            <a:r>
              <a:rPr dirty="0" sz="1500" spc="-15">
                <a:latin typeface="Lucida Sans Unicode"/>
                <a:cs typeface="Lucida Sans Unicode"/>
              </a:rPr>
              <a:t> </a:t>
            </a:r>
            <a:r>
              <a:rPr dirty="0" sz="1500" spc="-30">
                <a:latin typeface="Lucida Sans Unicode"/>
                <a:cs typeface="Lucida Sans Unicode"/>
              </a:rPr>
              <a:t>vírus.</a:t>
            </a:r>
            <a:endParaRPr sz="1500">
              <a:latin typeface="Lucida Sans Unicode"/>
              <a:cs typeface="Lucida Sans Unicode"/>
            </a:endParaRPr>
          </a:p>
          <a:p>
            <a:pPr algn="just" marL="12700" marR="5080">
              <a:lnSpc>
                <a:spcPct val="112500"/>
              </a:lnSpc>
              <a:spcBef>
                <a:spcPts val="1500"/>
              </a:spcBef>
            </a:pPr>
            <a:r>
              <a:rPr dirty="0" sz="1500" spc="-50" b="1">
                <a:latin typeface="Arial"/>
                <a:cs typeface="Arial"/>
              </a:rPr>
              <a:t>A</a:t>
            </a:r>
            <a:r>
              <a:rPr dirty="0" sz="1500" spc="-45" b="1">
                <a:latin typeface="Arial"/>
                <a:cs typeface="Arial"/>
              </a:rPr>
              <a:t> </a:t>
            </a:r>
            <a:r>
              <a:rPr dirty="0" sz="1500" spc="5" b="1">
                <a:latin typeface="Arial"/>
                <a:cs typeface="Arial"/>
              </a:rPr>
              <a:t>crise</a:t>
            </a:r>
            <a:r>
              <a:rPr dirty="0" sz="1500" spc="10" b="1">
                <a:latin typeface="Arial"/>
                <a:cs typeface="Arial"/>
              </a:rPr>
              <a:t> </a:t>
            </a:r>
            <a:r>
              <a:rPr dirty="0" sz="1500" spc="55" b="1">
                <a:latin typeface="Arial"/>
                <a:cs typeface="Arial"/>
              </a:rPr>
              <a:t>sanitária </a:t>
            </a:r>
            <a:r>
              <a:rPr dirty="0" sz="1500" spc="-5">
                <a:latin typeface="Lucida Sans Unicode"/>
                <a:cs typeface="Lucida Sans Unicode"/>
              </a:rPr>
              <a:t>não </a:t>
            </a:r>
            <a:r>
              <a:rPr dirty="0" sz="1500" spc="-20">
                <a:latin typeface="Lucida Sans Unicode"/>
                <a:cs typeface="Lucida Sans Unicode"/>
              </a:rPr>
              <a:t>impactou </a:t>
            </a:r>
            <a:r>
              <a:rPr dirty="0" sz="1500" spc="-10">
                <a:latin typeface="Lucida Sans Unicode"/>
                <a:cs typeface="Lucida Sans Unicode"/>
              </a:rPr>
              <a:t>somente </a:t>
            </a:r>
            <a:r>
              <a:rPr dirty="0" sz="1500">
                <a:latin typeface="Lucida Sans Unicode"/>
                <a:cs typeface="Lucida Sans Unicode"/>
              </a:rPr>
              <a:t>na área </a:t>
            </a:r>
            <a:r>
              <a:rPr dirty="0" sz="1500" spc="-5">
                <a:latin typeface="Lucida Sans Unicode"/>
                <a:cs typeface="Lucida Sans Unicode"/>
              </a:rPr>
              <a:t>da </a:t>
            </a:r>
            <a:r>
              <a:rPr dirty="0" sz="1500" spc="-25">
                <a:latin typeface="Lucida Sans Unicode"/>
                <a:cs typeface="Lucida Sans Unicode"/>
              </a:rPr>
              <a:t>saúde, </a:t>
            </a:r>
            <a:r>
              <a:rPr dirty="0" sz="1500" spc="-15">
                <a:latin typeface="Lucida Sans Unicode"/>
                <a:cs typeface="Lucida Sans Unicode"/>
              </a:rPr>
              <a:t>mas </a:t>
            </a:r>
            <a:r>
              <a:rPr dirty="0" sz="1500" spc="-5">
                <a:latin typeface="Lucida Sans Unicode"/>
                <a:cs typeface="Lucida Sans Unicode"/>
              </a:rPr>
              <a:t>também </a:t>
            </a:r>
            <a:r>
              <a:rPr dirty="0" sz="1500" spc="60" b="1">
                <a:latin typeface="Arial"/>
                <a:cs typeface="Arial"/>
              </a:rPr>
              <a:t>teve </a:t>
            </a:r>
            <a:r>
              <a:rPr dirty="0" sz="1500" spc="45" b="1">
                <a:latin typeface="Arial"/>
                <a:cs typeface="Arial"/>
              </a:rPr>
              <a:t>duro </a:t>
            </a:r>
            <a:r>
              <a:rPr dirty="0" sz="1500" spc="65" b="1">
                <a:latin typeface="Arial"/>
                <a:cs typeface="Arial"/>
              </a:rPr>
              <a:t>efeito </a:t>
            </a:r>
            <a:r>
              <a:rPr dirty="0" sz="1500" spc="70" b="1">
                <a:latin typeface="Arial"/>
                <a:cs typeface="Arial"/>
              </a:rPr>
              <a:t>na </a:t>
            </a:r>
            <a:r>
              <a:rPr dirty="0" sz="1500" spc="40" b="1">
                <a:latin typeface="Arial"/>
                <a:cs typeface="Arial"/>
              </a:rPr>
              <a:t>economia </a:t>
            </a:r>
            <a:r>
              <a:rPr dirty="0" sz="1500" spc="45" b="1">
                <a:latin typeface="Arial"/>
                <a:cs typeface="Arial"/>
              </a:rPr>
              <a:t> </a:t>
            </a:r>
            <a:r>
              <a:rPr dirty="0" sz="1500" spc="25" b="1">
                <a:latin typeface="Arial"/>
                <a:cs typeface="Arial"/>
              </a:rPr>
              <a:t>brasileira</a:t>
            </a:r>
            <a:r>
              <a:rPr dirty="0" sz="1500" spc="25">
                <a:latin typeface="Lucida Sans Unicode"/>
                <a:cs typeface="Lucida Sans Unicode"/>
              </a:rPr>
              <a:t>. </a:t>
            </a:r>
            <a:r>
              <a:rPr dirty="0" sz="1500" spc="5">
                <a:latin typeface="Lucida Sans Unicode"/>
                <a:cs typeface="Lucida Sans Unicode"/>
              </a:rPr>
              <a:t>O </a:t>
            </a:r>
            <a:r>
              <a:rPr dirty="0" sz="1500" spc="85">
                <a:latin typeface="Lucida Sans Unicode"/>
                <a:cs typeface="Lucida Sans Unicode"/>
              </a:rPr>
              <a:t>PIB </a:t>
            </a:r>
            <a:r>
              <a:rPr dirty="0" sz="1500" spc="-20">
                <a:latin typeface="Lucida Sans Unicode"/>
                <a:cs typeface="Lucida Sans Unicode"/>
              </a:rPr>
              <a:t>nacional </a:t>
            </a:r>
            <a:r>
              <a:rPr dirty="0" sz="1500" spc="-15">
                <a:latin typeface="Lucida Sans Unicode"/>
                <a:cs typeface="Lucida Sans Unicode"/>
              </a:rPr>
              <a:t>regrediu </a:t>
            </a:r>
            <a:r>
              <a:rPr dirty="0" sz="1500" spc="-20">
                <a:latin typeface="Lucida Sans Unicode"/>
                <a:cs typeface="Lucida Sans Unicode"/>
              </a:rPr>
              <a:t>mais </a:t>
            </a:r>
            <a:r>
              <a:rPr dirty="0" sz="1500" spc="-10">
                <a:latin typeface="Lucida Sans Unicode"/>
                <a:cs typeface="Lucida Sans Unicode"/>
              </a:rPr>
              <a:t>de </a:t>
            </a:r>
            <a:r>
              <a:rPr dirty="0" sz="1500" spc="25">
                <a:latin typeface="Lucida Sans Unicode"/>
                <a:cs typeface="Lucida Sans Unicode"/>
              </a:rPr>
              <a:t>4%, </a:t>
            </a:r>
            <a:r>
              <a:rPr dirty="0" sz="1500" spc="-15">
                <a:latin typeface="Lucida Sans Unicode"/>
                <a:cs typeface="Lucida Sans Unicode"/>
              </a:rPr>
              <a:t>o desemprego </a:t>
            </a:r>
            <a:r>
              <a:rPr dirty="0" sz="1500" spc="-20">
                <a:latin typeface="Lucida Sans Unicode"/>
                <a:cs typeface="Lucida Sans Unicode"/>
              </a:rPr>
              <a:t>atingiu </a:t>
            </a:r>
            <a:r>
              <a:rPr dirty="0" sz="1500" spc="-15">
                <a:latin typeface="Lucida Sans Unicode"/>
                <a:cs typeface="Lucida Sans Unicode"/>
              </a:rPr>
              <a:t>números </a:t>
            </a:r>
            <a:r>
              <a:rPr dirty="0" sz="1500" spc="-35">
                <a:latin typeface="Lucida Sans Unicode"/>
                <a:cs typeface="Lucida Sans Unicode"/>
              </a:rPr>
              <a:t>históricos, </a:t>
            </a:r>
            <a:r>
              <a:rPr dirty="0" sz="1500" spc="-20">
                <a:latin typeface="Lucida Sans Unicode"/>
                <a:cs typeface="Lucida Sans Unicode"/>
              </a:rPr>
              <a:t>com </a:t>
            </a:r>
            <a:r>
              <a:rPr dirty="0" sz="1500" spc="-5">
                <a:latin typeface="Lucida Sans Unicode"/>
                <a:cs typeface="Lucida Sans Unicode"/>
              </a:rPr>
              <a:t>aumento </a:t>
            </a:r>
            <a:r>
              <a:rPr dirty="0" sz="1500" spc="-20">
                <a:latin typeface="Lucida Sans Unicode"/>
                <a:cs typeface="Lucida Sans Unicode"/>
              </a:rPr>
              <a:t>do </a:t>
            </a:r>
            <a:r>
              <a:rPr dirty="0" sz="1500" spc="-15">
                <a:latin typeface="Lucida Sans Unicode"/>
                <a:cs typeface="Lucida Sans Unicode"/>
              </a:rPr>
              <a:t> </a:t>
            </a:r>
            <a:r>
              <a:rPr dirty="0" sz="1500" spc="-10">
                <a:latin typeface="Lucida Sans Unicode"/>
                <a:cs typeface="Lucida Sans Unicode"/>
              </a:rPr>
              <a:t>número de </a:t>
            </a:r>
            <a:r>
              <a:rPr dirty="0" sz="1500" spc="-15">
                <a:latin typeface="Lucida Sans Unicode"/>
                <a:cs typeface="Lucida Sans Unicode"/>
              </a:rPr>
              <a:t>trabalhadores </a:t>
            </a:r>
            <a:r>
              <a:rPr dirty="0" sz="1500" spc="-20">
                <a:latin typeface="Lucida Sans Unicode"/>
                <a:cs typeface="Lucida Sans Unicode"/>
              </a:rPr>
              <a:t>informais </a:t>
            </a:r>
            <a:r>
              <a:rPr dirty="0" sz="1500" spc="10">
                <a:latin typeface="Lucida Sans Unicode"/>
                <a:cs typeface="Lucida Sans Unicode"/>
              </a:rPr>
              <a:t>e </a:t>
            </a:r>
            <a:r>
              <a:rPr dirty="0" sz="1500" spc="-15">
                <a:latin typeface="Lucida Sans Unicode"/>
                <a:cs typeface="Lucida Sans Unicode"/>
              </a:rPr>
              <a:t>sem carteira </a:t>
            </a:r>
            <a:r>
              <a:rPr dirty="0" sz="1500" spc="-25">
                <a:latin typeface="Lucida Sans Unicode"/>
                <a:cs typeface="Lucida Sans Unicode"/>
              </a:rPr>
              <a:t>assinada, </a:t>
            </a:r>
            <a:r>
              <a:rPr dirty="0" sz="1500" spc="-5">
                <a:latin typeface="Lucida Sans Unicode"/>
                <a:cs typeface="Lucida Sans Unicode"/>
              </a:rPr>
              <a:t>aumento da </a:t>
            </a:r>
            <a:r>
              <a:rPr dirty="0" sz="1500" spc="-15">
                <a:latin typeface="Lucida Sans Unicode"/>
                <a:cs typeface="Lucida Sans Unicode"/>
              </a:rPr>
              <a:t>desigualdade </a:t>
            </a:r>
            <a:r>
              <a:rPr dirty="0" sz="1500" spc="-10">
                <a:latin typeface="Lucida Sans Unicode"/>
                <a:cs typeface="Lucida Sans Unicode"/>
              </a:rPr>
              <a:t>de renda </a:t>
            </a:r>
            <a:r>
              <a:rPr dirty="0" sz="1500" spc="10">
                <a:latin typeface="Lucida Sans Unicode"/>
                <a:cs typeface="Lucida Sans Unicode"/>
              </a:rPr>
              <a:t>e </a:t>
            </a:r>
            <a:r>
              <a:rPr dirty="0" sz="1500" spc="-10">
                <a:latin typeface="Lucida Sans Unicode"/>
                <a:cs typeface="Lucida Sans Unicode"/>
              </a:rPr>
              <a:t>de </a:t>
            </a:r>
            <a:r>
              <a:rPr dirty="0" sz="1500" spc="-25">
                <a:latin typeface="Lucida Sans Unicode"/>
                <a:cs typeface="Lucida Sans Unicode"/>
              </a:rPr>
              <a:t>pessoas </a:t>
            </a:r>
            <a:r>
              <a:rPr dirty="0" sz="1500" spc="-20">
                <a:latin typeface="Lucida Sans Unicode"/>
                <a:cs typeface="Lucida Sans Unicode"/>
              </a:rPr>
              <a:t> </a:t>
            </a:r>
            <a:r>
              <a:rPr dirty="0" sz="1500" spc="-15">
                <a:latin typeface="Lucida Sans Unicode"/>
                <a:cs typeface="Lucida Sans Unicode"/>
              </a:rPr>
              <a:t>vivendo</a:t>
            </a:r>
            <a:r>
              <a:rPr dirty="0" sz="1500" spc="-90">
                <a:latin typeface="Lucida Sans Unicode"/>
                <a:cs typeface="Lucida Sans Unicode"/>
              </a:rPr>
              <a:t> </a:t>
            </a:r>
            <a:r>
              <a:rPr dirty="0" sz="1500" spc="-40">
                <a:latin typeface="Lucida Sans Unicode"/>
                <a:cs typeface="Lucida Sans Unicode"/>
              </a:rPr>
              <a:t>abaixo</a:t>
            </a:r>
            <a:r>
              <a:rPr dirty="0" sz="1500" spc="-85">
                <a:latin typeface="Lucida Sans Unicode"/>
                <a:cs typeface="Lucida Sans Unicode"/>
              </a:rPr>
              <a:t> </a:t>
            </a:r>
            <a:r>
              <a:rPr dirty="0" sz="1500" spc="-5">
                <a:latin typeface="Lucida Sans Unicode"/>
                <a:cs typeface="Lucida Sans Unicode"/>
              </a:rPr>
              <a:t>da</a:t>
            </a:r>
            <a:r>
              <a:rPr dirty="0" sz="1500" spc="-85">
                <a:latin typeface="Lucida Sans Unicode"/>
                <a:cs typeface="Lucida Sans Unicode"/>
              </a:rPr>
              <a:t> </a:t>
            </a:r>
            <a:r>
              <a:rPr dirty="0" sz="1500" spc="-20">
                <a:latin typeface="Lucida Sans Unicode"/>
                <a:cs typeface="Lucida Sans Unicode"/>
              </a:rPr>
              <a:t>linha</a:t>
            </a:r>
            <a:r>
              <a:rPr dirty="0" sz="1500" spc="-85">
                <a:latin typeface="Lucida Sans Unicode"/>
                <a:cs typeface="Lucida Sans Unicode"/>
              </a:rPr>
              <a:t> </a:t>
            </a:r>
            <a:r>
              <a:rPr dirty="0" sz="1500" spc="-10">
                <a:latin typeface="Lucida Sans Unicode"/>
                <a:cs typeface="Lucida Sans Unicode"/>
              </a:rPr>
              <a:t>de</a:t>
            </a:r>
            <a:r>
              <a:rPr dirty="0" sz="1500" spc="-85">
                <a:latin typeface="Lucida Sans Unicode"/>
                <a:cs typeface="Lucida Sans Unicode"/>
              </a:rPr>
              <a:t> </a:t>
            </a:r>
            <a:r>
              <a:rPr dirty="0" sz="1500" spc="-40">
                <a:latin typeface="Lucida Sans Unicode"/>
                <a:cs typeface="Lucida Sans Unicode"/>
              </a:rPr>
              <a:t>pobreza.</a:t>
            </a:r>
            <a:endParaRPr sz="1500">
              <a:latin typeface="Lucida Sans Unicode"/>
              <a:cs typeface="Lucida Sans Unicode"/>
            </a:endParaRPr>
          </a:p>
        </p:txBody>
      </p:sp>
      <p:pic>
        <p:nvPicPr>
          <p:cNvPr id="4" name="object 4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5457824"/>
            <a:ext cx="10915649" cy="1028700"/>
          </a:xfrm>
          <a:prstGeom prst="rect">
            <a:avLst/>
          </a:prstGeom>
        </p:spPr>
      </p:pic>
      <p:pic>
        <p:nvPicPr>
          <p:cNvPr id="5" name="object 5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0" y="0"/>
            <a:ext cx="11525249" cy="1447799"/>
          </a:xfrm>
          <a:prstGeom prst="rect">
            <a:avLst/>
          </a:prstGeom>
        </p:spPr>
      </p:pic>
      <p:sp>
        <p:nvSpPr>
          <p:cNvPr id="6" name="object 6"/>
          <p:cNvSpPr txBox="1"/>
          <p:nvPr/>
        </p:nvSpPr>
        <p:spPr>
          <a:xfrm>
            <a:off x="10849420" y="6128619"/>
            <a:ext cx="536575" cy="259079"/>
          </a:xfrm>
          <a:prstGeom prst="rect">
            <a:avLst/>
          </a:prstGeom>
        </p:spPr>
        <p:txBody>
          <a:bodyPr wrap="square" lIns="0" tIns="24130" rIns="0" bIns="0" rtlCol="0" vert="horz">
            <a:spAutoFit/>
          </a:bodyPr>
          <a:lstStyle/>
          <a:p>
            <a:pPr marL="38100">
              <a:lnSpc>
                <a:spcPct val="100000"/>
              </a:lnSpc>
              <a:spcBef>
                <a:spcPts val="190"/>
              </a:spcBef>
            </a:pPr>
            <a:fld id="{81D60167-4931-47E6-BA6A-407CBD079E47}" type="slidenum">
              <a:rPr dirty="0" sz="1350" spc="-85">
                <a:solidFill>
                  <a:srgbClr val="1281B0"/>
                </a:solidFill>
                <a:latin typeface="Lucida Sans Unicode"/>
                <a:cs typeface="Lucida Sans Unicode"/>
              </a:rPr>
              <a:t>1</a:t>
            </a:fld>
            <a:r>
              <a:rPr dirty="0" sz="1350" spc="-80">
                <a:solidFill>
                  <a:srgbClr val="1281B0"/>
                </a:solidFill>
                <a:latin typeface="Lucida Sans Unicode"/>
                <a:cs typeface="Lucida Sans Unicode"/>
              </a:rPr>
              <a:t> </a:t>
            </a:r>
            <a:r>
              <a:rPr dirty="0" sz="1350" spc="-210">
                <a:solidFill>
                  <a:srgbClr val="1281B0"/>
                </a:solidFill>
                <a:latin typeface="Lucida Sans Unicode"/>
                <a:cs typeface="Lucida Sans Unicode"/>
              </a:rPr>
              <a:t>/</a:t>
            </a:r>
            <a:r>
              <a:rPr dirty="0" sz="1350" spc="-80">
                <a:solidFill>
                  <a:srgbClr val="1281B0"/>
                </a:solidFill>
                <a:latin typeface="Lucida Sans Unicode"/>
                <a:cs typeface="Lucida Sans Unicode"/>
              </a:rPr>
              <a:t> </a:t>
            </a:r>
            <a:r>
              <a:rPr dirty="0" sz="1350" spc="-85">
                <a:solidFill>
                  <a:srgbClr val="1281B0"/>
                </a:solidFill>
                <a:latin typeface="Lucida Sans Unicode"/>
                <a:cs typeface="Lucida Sans Unicode"/>
              </a:rPr>
              <a:t>27</a:t>
            </a:r>
            <a:endParaRPr sz="1350">
              <a:latin typeface="Lucida Sans Unicode"/>
              <a:cs typeface="Lucida Sans Unicode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Application>Microsoft Office PowerPoint</Application>
  <PresentationFormat>On-screen Show (4:3)</PresentationFormat>
  <ScaleCrop>false</ScaleCrop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2023-10-08T12:46:58Z</dcterms:created>
  <dcterms:modified xsi:type="dcterms:W3CDTF">2023-10-08T12:46:58Z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2023-10-08T00:00:00Z</vt:filetime>
  </property>
  <property fmtid="{D5CDD505-2E9C-101B-9397-08002B2CF9AE}" pid="3" name="Creator">
    <vt:lpwstr>Chromium</vt:lpwstr>
  </property>
  <property fmtid="{D5CDD505-2E9C-101B-9397-08002B2CF9AE}" pid="4" name="LastSaved">
    <vt:filetime>2023-10-08T00:00:00Z</vt:filetime>
  </property>
</Properties>
</file>